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_80000000_7F1FCD6A.xml" ContentType="application/vnd.openxmlformats-officedocument.presentationml.slideMaster+xml"/>
  <Override PartName="/ppt/slides/slide_A01_78078D73.xml" ContentType="application/vnd.openxmlformats-officedocument.presentationml.slide+xml"/>
  <Override PartName="/ppt/slides/slide_A02_2A76A4A5.xml" ContentType="application/vnd.openxmlformats-officedocument.presentationml.slide+xml"/>
  <Override PartName="/ppt/slides/slide_A03_CE109537.xml" ContentType="application/vnd.openxmlformats-officedocument.presentationml.slide+xml"/>
  <Override PartName="/ppt/notesMasters/notesMaster_0_179B3CC3.xml" ContentType="application/vnd.openxmlformats-officedocument.presentationml.notesMaster+xml"/>
  <Override PartName="/ppt/presProps.xml" ContentType="application/vnd.openxmlformats-officedocument.presentationml.presProps+xml"/>
  <Override PartName="/ppt/theme/theme_80000000_7F1FCD6A.xml" ContentType="application/vnd.openxmlformats-officedocument.theme+xml"/>
  <Override PartName="/ppt/tableStyles.xml" ContentType="application/vnd.openxmlformats-officedocument.presentationml.tableStyles+xml"/>
  <Override PartName="/ppt/slideLayouts/slideLayout_80000001_3C321937.xml" ContentType="application/vnd.openxmlformats-officedocument.presentationml.slideLayout+xml"/>
  <Override PartName="/ppt/slideLayouts/slideLayout_80000002_9443DCE1.xml" ContentType="application/vnd.openxmlformats-officedocument.presentationml.slideLayout+xml"/>
  <Override PartName="/ppt/slideLayouts/slideLayout_80000003_CF4DBB72.xml" ContentType="application/vnd.openxmlformats-officedocument.presentationml.slideLayout+xml"/>
  <Override PartName="/ppt/slideLayouts/slideLayout_80000004_C0BC7AAC.xml" ContentType="application/vnd.openxmlformats-officedocument.presentationml.slideLayout+xml"/>
  <Override PartName="/ppt/slideLayouts/slideLayout_80000005_DCBE9DE.xml" ContentType="application/vnd.openxmlformats-officedocument.presentationml.slideLayout+xml"/>
  <Override PartName="/ppt/slideLayouts/slideLayout_80000006_81CB6A03.xml" ContentType="application/vnd.openxmlformats-officedocument.presentationml.slideLayout+xml"/>
  <Override PartName="/ppt/slideLayouts/slideLayout_80000007_3B2CEEC4.xml" ContentType="application/vnd.openxmlformats-officedocument.presentationml.slideLayout+xml"/>
  <Override PartName="/ppt/slideLayouts/slideLayout_80000008_EDD1AA08.xml" ContentType="application/vnd.openxmlformats-officedocument.presentationml.slideLayout+xml"/>
  <Override PartName="/ppt/slideLayouts/slideLayout_80000009_101D1655.xml" ContentType="application/vnd.openxmlformats-officedocument.presentationml.slideLayout+xml"/>
  <Override PartName="/ppt/slideLayouts/slideLayout_8000000A_68ED6F3D.xml" ContentType="application/vnd.openxmlformats-officedocument.presentationml.slideLayout+xml"/>
  <Override PartName="/ppt/slideLayouts/slideLayout_8000000B_D8A7F2B9.xml" ContentType="application/vnd.openxmlformats-officedocument.presentationml.slideLayout+xml"/>
  <Override PartName="/ppt/slideLayouts/slideLayout_80000018_C47295E9.xml" ContentType="application/vnd.openxmlformats-officedocument.presentationml.slideLayout+xml"/>
  <Override PartName="/ppt/slideLayouts/slideLayout_80000019_9999299F.xml" ContentType="application/vnd.openxmlformats-officedocument.presentationml.slideLayout+xml"/>
  <Override PartName="/ppt/slideLayouts/slideLayout_8000001A_169B3A54.xml" ContentType="application/vnd.openxmlformats-officedocument.presentationml.slideLayout+xml"/>
  <Override PartName="/ppt/slideLayouts/slideLayout_8000001B_8B927177.xml" ContentType="application/vnd.openxmlformats-officedocument.presentationml.slideLayout+xml"/>
  <Override PartName="/ppt/slideLayouts/slideLayout_8000001C_FE406B70.xml" ContentType="application/vnd.openxmlformats-officedocument.presentationml.slideLayout+xml"/>
  <Override PartName="/ppt/slideLayouts/slideLayout_8000001D_DB078B36.xml" ContentType="application/vnd.openxmlformats-officedocument.presentationml.slideLayout+xml"/>
  <Override PartName="/ppt/slideLayouts/slideLayout_8000001E_F4103163.xml" ContentType="application/vnd.openxmlformats-officedocument.presentationml.slideLayout+xml"/>
  <Override PartName="/ppt/slideLayouts/slideLayout_8000001F_2E6D400D.xml" ContentType="application/vnd.openxmlformats-officedocument.presentationml.slideLayout+xml"/>
  <Override PartName="/ppt/slideLayouts/slideLayout_80000020_2F9D39B5.xml" ContentType="application/vnd.openxmlformats-officedocument.presentationml.slideLayout+xml"/>
  <Override PartName="/ppt/slideLayouts/slideLayout_80000021_F308727.xml" ContentType="application/vnd.openxmlformats-officedocument.presentationml.slideLayout+xml"/>
  <Override PartName="/ppt/slideLayouts/slideLayout_80000022_FBB187E6.xml" ContentType="application/vnd.openxmlformats-officedocument.presentationml.slideLayout+xml"/>
  <Override PartName="/ppt/slideLayouts/slideLayout_80000023_A8597880.xml" ContentType="application/vnd.openxmlformats-officedocument.presentationml.slideLayout+xml"/>
  <Override PartName="/ppt/slideLayouts/slideLayout_80000024_4D394C6F.xml" ContentType="application/vnd.openxmlformats-officedocument.presentationml.slideLayout+xml"/>
  <Override PartName="/ppt/slideLayouts/slideLayout_80000025_EDDA6D7E.xml" ContentType="application/vnd.openxmlformats-officedocument.presentationml.slideLayout+xml"/>
  <Override PartName="/ppt/slideLayouts/slideLayout_80000026_B471EDA.xml" ContentType="application/vnd.openxmlformats-officedocument.presentationml.slideLayout+xml"/>
  <Override PartName="/ppt/slideLayouts/slideLayout_80000027_4028C475.xml" ContentType="application/vnd.openxmlformats-officedocument.presentationml.slideLayout+xml"/>
  <Override PartName="/ppt/slideLayouts/slideLayout_80000028_AE83FA3B.xml" ContentType="application/vnd.openxmlformats-officedocument.presentationml.slideLayout+xml"/>
  <Override PartName="/ppt/slideLayouts/slideLayout_80000029_2FD90E22.xml" ContentType="application/vnd.openxmlformats-officedocument.presentationml.slideLayout+xml"/>
  <Override PartName="/ppt/slideLayouts/slideLayout_8000002A_BE5585E9.xml" ContentType="application/vnd.openxmlformats-officedocument.presentationml.slideLayout+xml"/>
  <Override PartName="/ppt/slideLayouts/slideLayout_8000002B_2788BEBD.xml" ContentType="application/vnd.openxmlformats-officedocument.presentationml.slideLayout+xml"/>
  <Override PartName="/ppt/slideLayouts/slideLayout_8000002C_48E3FD7C.xml" ContentType="application/vnd.openxmlformats-officedocument.presentationml.slideLayout+xml"/>
  <Override PartName="/ppt/slideLayouts/slideLayout_8000002D_87A74DB2.xml" ContentType="application/vnd.openxmlformats-officedocument.presentationml.slideLayout+xml"/>
  <Override PartName="/ppt/slideLayouts/slideLayout_8000002E_D475894D.xml" ContentType="application/vnd.openxmlformats-officedocument.presentationml.slideLayout+xml"/>
  <Override PartName="/ppt/slideLayouts/slideLayout_8000002F_BCAD4DEE.xml" ContentType="application/vnd.openxmlformats-officedocument.presentationml.slideLayout+xml"/>
  <Override PartName="/ppt/slideLayouts/slideLayout_80000030_994FB60F.xml" ContentType="application/vnd.openxmlformats-officedocument.presentationml.slideLayout+xml"/>
  <Override PartName="/ppt/slideLayouts/slideLayout_80000031_52C6A3DE.xml" ContentType="application/vnd.openxmlformats-officedocument.presentationml.slideLayout+xml"/>
  <Override PartName="/ppt/slideLayouts/slideLayout_80000032_2CB2CC67.xml" ContentType="application/vnd.openxmlformats-officedocument.presentationml.slideLayout+xml"/>
  <Override PartName="/ppt/slideLayouts/slideLayout_80000033_64E9A119.xml" ContentType="application/vnd.openxmlformats-officedocument.presentationml.slideLayout+xml"/>
  <Override PartName="/ppt/slideLayouts/slideLayout_80000034_8E1FF6AD.xml" ContentType="application/vnd.openxmlformats-officedocument.presentationml.slideLayout+xml"/>
  <Override PartName="/ppt/slideLayouts/slideLayout_80000035_2227836E.xml" ContentType="application/vnd.openxmlformats-officedocument.presentationml.slideLayout+xml"/>
  <Override PartName="/ppt/slideLayouts/slideLayout_80000036_81953B8.xml" ContentType="application/vnd.openxmlformats-officedocument.presentationml.slideLayout+xml"/>
  <Override PartName="/ppt/slideLayouts/slideLayout_80000037_7D651D06.xml" ContentType="application/vnd.openxmlformats-officedocument.presentationml.slideLayout+xml"/>
  <Override PartName="/ppt/slideLayouts/slideLayout_80000038_A7952701.xml" ContentType="application/vnd.openxmlformats-officedocument.presentationml.slideLayout+xml"/>
  <Override PartName="/ppt/slideLayouts/slideLayout_80000039_FE735EFC.xml" ContentType="application/vnd.openxmlformats-officedocument.presentationml.slideLayout+xml"/>
  <Override PartName="/ppt/slideLayouts/slideLayout_8000003A_94218906.xml" ContentType="application/vnd.openxmlformats-officedocument.presentationml.slideLayout+xml"/>
  <Override PartName="/ppt/slideLayouts/slideLayout_8000003B_18A43DA0.xml" ContentType="application/vnd.openxmlformats-officedocument.presentationml.slideLayout+xml"/>
  <Override PartName="/ppt/slideLayouts/slideLayout_8000003C_25C213D9.xml" ContentType="application/vnd.openxmlformats-officedocument.presentationml.slideLayout+xml"/>
  <Override PartName="/ppt/slideLayouts/slideLayout_8000003D_B6D951BD.xml" ContentType="application/vnd.openxmlformats-officedocument.presentationml.slideLayout+xml"/>
  <Override PartName="/ppt/slideLayouts/slideLayout_8000003E_D86DB26F.xml" ContentType="application/vnd.openxmlformats-officedocument.presentationml.slideLayout+xml"/>
  <Override PartName="/ppt/slideLayouts/slideLayout_8000003F_7A156525.xml" ContentType="application/vnd.openxmlformats-officedocument.presentationml.slideLayout+xml"/>
  <Override PartName="/ppt/slideLayouts/slideLayout_80000040_EF223E02.xml" ContentType="application/vnd.openxmlformats-officedocument.presentationml.slideLayout+xml"/>
  <Override PartName="/ppt/slideLayouts/slideLayout_80000041_6FB5B6E4.xml" ContentType="application/vnd.openxmlformats-officedocument.presentationml.slideLayout+xml"/>
  <Override PartName="/ppt/theme/theme_0_179B3CC3.xml" ContentType="application/vnd.openxmlformats-officedocument.theme+xml"/>
  <Override PartName="/ppt/notesSlides/notesSlide_A01_78078D73.xml" ContentType="application/vnd.openxmlformats-officedocument.presentationml.notesSlide+xml"/>
  <Override PartName="/ppt/notesSlides/notesSlide_A02_2A76A4A5.xml" ContentType="application/vnd.openxmlformats-officedocument.presentationml.notesSlide+xml"/>
  <Override PartName="/ppt/notesSlides/notesSlide_A03_CE109537.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1" r:id="rId2"/>
    <p:sldId id="2562" r:id="rId3"/>
    <p:sldId id="256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Provision and Use of Work Equipment Regulations 1998 (PUWER)" id="{5F41CEAB-73F5-47E1-BC11-B2D4CC9784FC}">
          <p14:sldIdLst>
            <p14:sldId id="2561"/>
          </p14:sldIdLst>
        </p14:section>
        <p14:section name="PUWER Overview and Legal Purpose" id="{712349A4-5E52-4F3A-BA58-118F10F14CC2}">
          <p14:sldIdLst>
            <p14:sldId id="2562"/>
            <p14:sldId id="25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_A02_2A76A4A5.xml"/><Relationship Id="rId7" Type="http://schemas.openxmlformats.org/officeDocument/2006/relationships/theme" Target="theme/theme_80000000_7F1FCD6A.xml"/><Relationship Id="rId2" Type="http://schemas.openxmlformats.org/officeDocument/2006/relationships/slide" Target="slides/slide_A01_78078D73.xml"/><Relationship Id="rId1" Type="http://schemas.openxmlformats.org/officeDocument/2006/relationships/slideMaster" Target="slideMasters/slideMaster_80000000_7F1FCD6A.xml"/><Relationship Id="rId6" Type="http://schemas.openxmlformats.org/officeDocument/2006/relationships/presProps" Target="presProps.xml"/><Relationship Id="rId5" Type="http://schemas.openxmlformats.org/officeDocument/2006/relationships/notesMaster" Target="notesMasters/notesMaster_0_179B3CC3.xml"/><Relationship Id="rId4" Type="http://schemas.openxmlformats.org/officeDocument/2006/relationships/slide" Target="slides/slide_A03_CE109537.xml"/></Relationships>
</file>

<file path=ppt/notesMasters/_rels/notesMaster_0_179B3CC3.xml.rels><?xml version="1.0" encoding="UTF-8" standalone="yes"?>
<Relationships xmlns="http://schemas.openxmlformats.org/package/2006/relationships"><Relationship Id="rId1" Type="http://schemas.openxmlformats.org/officeDocument/2006/relationships/theme" Target="../theme/theme_0_179B3CC3.xml"/></Relationships>
</file>

<file path=ppt/notesMasters/notesMaster_0_179B3CC3.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A5A42-69FB-49E6-B6DC-1BF4746544C7}" type="datetimeFigureOut">
              <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09500-107A-4AC3-91F4-0A83EF511080}" type="slidenum">
              <a:t/>
            </a:fld>
            <a:endParaRPr lang="en-US"/>
          </a:p>
        </p:txBody>
      </p:sp>
    </p:spTree>
    <p:extLst>
      <p:ext uri="{BB962C8B-B14F-4D97-AF65-F5344CB8AC3E}">
        <p14:creationId xmlns:p14="http://schemas.microsoft.com/office/powerpoint/2010/main" val="39604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_A01_78078D73.xml.rels><?xml version="1.0" encoding="UTF-8" standalone="yes"?>
<Relationships xmlns="http://schemas.openxmlformats.org/package/2006/relationships"><Relationship Id="rId2" Type="http://schemas.openxmlformats.org/officeDocument/2006/relationships/slide" Target="../slides/slide_A01_78078D73.xml"/><Relationship Id="rId1" Type="http://schemas.openxmlformats.org/officeDocument/2006/relationships/notesMaster" Target="../notesMasters/notesMaster_0_179B3CC3.xml"/></Relationships>
</file>

<file path=ppt/notesSlides/_rels/notesSlide_A02_2A76A4A5.xml.rels><?xml version="1.0" encoding="UTF-8" standalone="yes"?>
<Relationships xmlns="http://schemas.openxmlformats.org/package/2006/relationships"><Relationship Id="rId2" Type="http://schemas.openxmlformats.org/officeDocument/2006/relationships/slide" Target="../slides/slide_A02_2A76A4A5.xml"/><Relationship Id="rId1" Type="http://schemas.openxmlformats.org/officeDocument/2006/relationships/notesMaster" Target="../notesMasters/notesMaster_0_179B3CC3.xml"/></Relationships>
</file>

<file path=ppt/notesSlides/_rels/notesSlide_A03_CE109537.xml.rels><?xml version="1.0" encoding="UTF-8" standalone="yes"?>
<Relationships xmlns="http://schemas.openxmlformats.org/package/2006/relationships"><Relationship Id="rId2" Type="http://schemas.openxmlformats.org/officeDocument/2006/relationships/slide" Target="../slides/slide_A03_CE109537.xml"/><Relationship Id="rId1" Type="http://schemas.openxmlformats.org/officeDocument/2006/relationships/notesMaster" Target="../notesMasters/notesMaster_0_179B3CC3.xml"/></Relationships>
</file>

<file path=ppt/notesSlides/notesSlide_A01_78078D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11A5FE06-8EF6-479C-A581-B50CB16AA55C}" type="slidenum">
              <a:t/>
            </a:fld>
            <a:endParaRPr lang="en-US"/>
          </a:p>
        </p:txBody>
      </p:sp>
    </p:spTree>
    <p:extLst>
      <p:ext uri="{BB962C8B-B14F-4D97-AF65-F5344CB8AC3E}">
        <p14:creationId xmlns:p14="http://schemas.microsoft.com/office/powerpoint/2010/main" val="1042502758"/>
      </p:ext>
    </p:extLst>
  </p:cSld>
  <p:clrMapOvr>
    <a:masterClrMapping/>
  </p:clrMapOvr>
</p:notes>
</file>

<file path=ppt/notesSlides/notesSlide_A02_2A76A4A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Scope, and Employer Responsibilities Under PUWER</a:t>
            </a:r>
          </a:p>
        </p:txBody>
      </p:sp>
      <p:sp>
        <p:nvSpPr>
          <p:cNvPr id="4" name="Slide Number Placeholder 3"/>
          <p:cNvSpPr>
            <a:spLocks noGrp="1"/>
          </p:cNvSpPr>
          <p:nvPr>
            <p:ph type="sldNum" sz="quarter" idx="5"/>
          </p:nvPr>
        </p:nvSpPr>
        <p:spPr/>
        <p:txBody>
          <a:bodyPr/>
          <a:lstStyle/>
          <a:p>
            <a:fld id="{11A5FE06-8EF6-479C-A581-B50CB16AA55C}" type="slidenum">
              <a:t/>
            </a:fld>
            <a:endParaRPr lang="en-US"/>
          </a:p>
        </p:txBody>
      </p:sp>
    </p:spTree>
    <p:extLst>
      <p:ext uri="{BB962C8B-B14F-4D97-AF65-F5344CB8AC3E}">
        <p14:creationId xmlns:p14="http://schemas.microsoft.com/office/powerpoint/2010/main" val="1013790158"/>
      </p:ext>
    </p:extLst>
  </p:cSld>
  <p:clrMapOvr>
    <a:masterClrMapping/>
  </p:clrMapOvr>
</p:notes>
</file>

<file path=ppt/notesSlides/notesSlide_A03_CE109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Provision and Use of Work Equipment Regulations 1998 (PUWER) are a key component of UK health and safety law, introduced under the Health and Safety at Work etc. Act 1974 and brought into force on 5 December 1998. Their primary purpose is to ensure that work equipment used in any workplace is safe, suitable, and properly managed throughout its lifecycle. PUWER applies to a wide range of equipment, from simple hand tools such as hammers and drills to complex machinery, powered equipment, lifting devices, and computer-controlled systems. The regulations place clear legal duties on employers, the self-employed, and those who have control over work equipment, making them responsible for protecting workers and others who may be affected by its use. A central requirement of PUWER is that all work equipment must be suitable for its intended purpose and the environment in which it is used. This means employers must consider factors such as load capacity, operating conditions, and foreseeable misuse before equipment is introduced into the workplace. In addition, PUWER requires that equipment is properly maintained in a safe condition, with maintenance schedules, inspections, and records in place where necessary. Another critical aspect is competence and training. Employees who use work equipment must receive adequate information, instruction, and training so they understand how to operate it safely, recognize potential hazards, and know what to do in the event of a fault or emergency. This includes training for routine use, cleaning, adjustment, and basic fault reporting. PUWER also addresses safeguarding and risk control, requiring dangerous parts of machinery to be adequately guarded and control systems to be clearly identifiable and safe to operate. In practical terms, compliance with PUWER helps reduce workplace accidents such as entanglement, crushing, cuts, and electric shock. By enforcing structured responsibilities around equipment selection, maintenance, and use, PUWER supports a proactive safety culture and helps organizations meet their legal obligations while protecting the health, safety, and wellbeing of their workforce.</a:t>
            </a:r>
          </a:p>
        </p:txBody>
      </p:sp>
      <p:sp>
        <p:nvSpPr>
          <p:cNvPr id="4" name="Slide Number Placeholder 3"/>
          <p:cNvSpPr>
            <a:spLocks noGrp="1"/>
          </p:cNvSpPr>
          <p:nvPr>
            <p:ph type="sldNum" sz="quarter" idx="5"/>
          </p:nvPr>
        </p:nvSpPr>
        <p:spPr/>
        <p:txBody>
          <a:bodyPr/>
          <a:lstStyle/>
          <a:p>
            <a:fld id="{11A5FE06-8EF6-479C-A581-B50CB16AA55C}" type="slidenum">
              <a:t/>
            </a:fld>
            <a:endParaRPr lang="en-US"/>
          </a:p>
        </p:txBody>
      </p:sp>
    </p:spTree>
    <p:extLst>
      <p:ext uri="{BB962C8B-B14F-4D97-AF65-F5344CB8AC3E}">
        <p14:creationId xmlns:p14="http://schemas.microsoft.com/office/powerpoint/2010/main" val="3654999783"/>
      </p:ext>
    </p:extLst>
  </p:cSld>
  <p:clrMapOvr>
    <a:masterClrMapping/>
  </p:clrMapOvr>
</p:notes>
</file>

<file path=ppt/slideLayouts/_rels/slideLayout_80000001_3C321937.xml.rels><?xml version="1.0" encoding="UTF-8" standalone="yes"?>
<Relationships xmlns="http://schemas.openxmlformats.org/package/2006/relationships"><Relationship Id="rId2" Type="http://schemas.openxmlformats.org/officeDocument/2006/relationships/image" Target="../media/image_FC2C7B0E.png"/><Relationship Id="rId1" Type="http://schemas.openxmlformats.org/officeDocument/2006/relationships/slideMaster" Target="../slideMasters/slideMaster_80000000_7F1FCD6A.xml"/></Relationships>
</file>

<file path=ppt/slideLayouts/_rels/slideLayout_80000002_9443DCE1.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03_CF4DBB72.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04_C0BC7AAC.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05_DCBE9DE.xml.rels><?xml version="1.0" encoding="UTF-8" standalone="yes"?>
<Relationships xmlns="http://schemas.openxmlformats.org/package/2006/relationships"><Relationship Id="rId2" Type="http://schemas.openxmlformats.org/officeDocument/2006/relationships/image" Target="../media/image_181F0B06.png"/><Relationship Id="rId1" Type="http://schemas.openxmlformats.org/officeDocument/2006/relationships/slideMaster" Target="../slideMasters/slideMaster_80000000_7F1FCD6A.xml"/></Relationships>
</file>

<file path=ppt/slideLayouts/_rels/slideLayout_80000006_81CB6A03.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07_3B2CEEC4.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08_EDD1AA08.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09_101D1655.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0A_68ED6F3D.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0B_D8A7F2B9.xml.rels><?xml version="1.0" encoding="UTF-8" standalone="yes"?>
<Relationships xmlns="http://schemas.openxmlformats.org/package/2006/relationships"><Relationship Id="rId2" Type="http://schemas.openxmlformats.org/officeDocument/2006/relationships/image" Target="../media/image_FC2C7B0E.png"/><Relationship Id="rId1" Type="http://schemas.openxmlformats.org/officeDocument/2006/relationships/slideMaster" Target="../slideMasters/slideMaster_80000000_7F1FCD6A.xml"/></Relationships>
</file>

<file path=ppt/slideLayouts/_rels/slideLayout_80000018_C47295E9.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19_9999299F.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1A_169B3A54.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1B_8B927177.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1C_FE406B70.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1D_DB078B36.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1E_F4103163.xml.rels><?xml version="1.0" encoding="UTF-8" standalone="yes"?>
<Relationships xmlns="http://schemas.openxmlformats.org/package/2006/relationships"><Relationship Id="rId2" Type="http://schemas.openxmlformats.org/officeDocument/2006/relationships/image" Target="../media/image_8B298C27.png"/><Relationship Id="rId1" Type="http://schemas.openxmlformats.org/officeDocument/2006/relationships/slideMaster" Target="../slideMasters/slideMaster_80000000_7F1FCD6A.xml"/></Relationships>
</file>

<file path=ppt/slideLayouts/_rels/slideLayout_8000001F_2E6D400D.xml.rels><?xml version="1.0" encoding="UTF-8" standalone="yes"?>
<Relationships xmlns="http://schemas.openxmlformats.org/package/2006/relationships"><Relationship Id="rId2" Type="http://schemas.openxmlformats.org/officeDocument/2006/relationships/image" Target="../media/image_8B298C27.png"/><Relationship Id="rId1" Type="http://schemas.openxmlformats.org/officeDocument/2006/relationships/slideMaster" Target="../slideMasters/slideMaster_80000000_7F1FCD6A.xml"/></Relationships>
</file>

<file path=ppt/slideLayouts/_rels/slideLayout_80000020_2F9D39B5.xml.rels><?xml version="1.0" encoding="UTF-8" standalone="yes"?>
<Relationships xmlns="http://schemas.openxmlformats.org/package/2006/relationships"><Relationship Id="rId2" Type="http://schemas.openxmlformats.org/officeDocument/2006/relationships/image" Target="../media/image_181F0B06.png"/><Relationship Id="rId1" Type="http://schemas.openxmlformats.org/officeDocument/2006/relationships/slideMaster" Target="../slideMasters/slideMaster_80000000_7F1FCD6A.xml"/></Relationships>
</file>

<file path=ppt/slideLayouts/_rels/slideLayout_80000021_F308727.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22_FBB187E6.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23_A8597880.xml.rels><?xml version="1.0" encoding="UTF-8" standalone="yes"?>
<Relationships xmlns="http://schemas.openxmlformats.org/package/2006/relationships"><Relationship Id="rId2" Type="http://schemas.openxmlformats.org/officeDocument/2006/relationships/image" Target="../media/image_FC2C7B0E.png"/><Relationship Id="rId1" Type="http://schemas.openxmlformats.org/officeDocument/2006/relationships/slideMaster" Target="../slideMasters/slideMaster_80000000_7F1FCD6A.xml"/></Relationships>
</file>

<file path=ppt/slideLayouts/_rels/slideLayout_80000024_4D394C6F.xml.rels><?xml version="1.0" encoding="UTF-8" standalone="yes"?>
<Relationships xmlns="http://schemas.openxmlformats.org/package/2006/relationships"><Relationship Id="rId2" Type="http://schemas.openxmlformats.org/officeDocument/2006/relationships/image" Target="../media/image_FC2C7B0E.png"/><Relationship Id="rId1" Type="http://schemas.openxmlformats.org/officeDocument/2006/relationships/slideMaster" Target="../slideMasters/slideMaster_80000000_7F1FCD6A.xml"/></Relationships>
</file>

<file path=ppt/slideLayouts/_rels/slideLayout_80000025_EDDA6D7E.xml.rels><?xml version="1.0" encoding="UTF-8" standalone="yes"?>
<Relationships xmlns="http://schemas.openxmlformats.org/package/2006/relationships"><Relationship Id="rId2" Type="http://schemas.openxmlformats.org/officeDocument/2006/relationships/image" Target="../media/image_181F0B06.png"/><Relationship Id="rId1" Type="http://schemas.openxmlformats.org/officeDocument/2006/relationships/slideMaster" Target="../slideMasters/slideMaster_80000000_7F1FCD6A.xml"/></Relationships>
</file>

<file path=ppt/slideLayouts/_rels/slideLayout_80000026_B471EDA.xml.rels><?xml version="1.0" encoding="UTF-8" standalone="yes"?>
<Relationships xmlns="http://schemas.openxmlformats.org/package/2006/relationships"><Relationship Id="rId2" Type="http://schemas.openxmlformats.org/officeDocument/2006/relationships/image" Target="../media/image_181F0B06.png"/><Relationship Id="rId1" Type="http://schemas.openxmlformats.org/officeDocument/2006/relationships/slideMaster" Target="../slideMasters/slideMaster_80000000_7F1FCD6A.xml"/></Relationships>
</file>

<file path=ppt/slideLayouts/_rels/slideLayout_80000027_4028C475.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28_AE83FA3B.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29_2FD90E22.xml.rels><?xml version="1.0" encoding="UTF-8" standalone="yes"?>
<Relationships xmlns="http://schemas.openxmlformats.org/package/2006/relationships"><Relationship Id="rId2" Type="http://schemas.openxmlformats.org/officeDocument/2006/relationships/image" Target="../media/image_8B298C27.png"/><Relationship Id="rId1" Type="http://schemas.openxmlformats.org/officeDocument/2006/relationships/slideMaster" Target="../slideMasters/slideMaster_80000000_7F1FCD6A.xml"/></Relationships>
</file>

<file path=ppt/slideLayouts/_rels/slideLayout_8000002A_BE5585E9.xml.rels><?xml version="1.0" encoding="UTF-8" standalone="yes"?>
<Relationships xmlns="http://schemas.openxmlformats.org/package/2006/relationships"><Relationship Id="rId2" Type="http://schemas.openxmlformats.org/officeDocument/2006/relationships/image" Target="../media/image_8B298C27.png"/><Relationship Id="rId1" Type="http://schemas.openxmlformats.org/officeDocument/2006/relationships/slideMaster" Target="../slideMasters/slideMaster_80000000_7F1FCD6A.xml"/></Relationships>
</file>

<file path=ppt/slideLayouts/_rels/slideLayout_8000002B_2788BEBD.xml.rels><?xml version="1.0" encoding="UTF-8" standalone="yes"?>
<Relationships xmlns="http://schemas.openxmlformats.org/package/2006/relationships"><Relationship Id="rId2" Type="http://schemas.openxmlformats.org/officeDocument/2006/relationships/image" Target="../media/image_8B298C27.png"/><Relationship Id="rId1" Type="http://schemas.openxmlformats.org/officeDocument/2006/relationships/slideMaster" Target="../slideMasters/slideMaster_80000000_7F1FCD6A.xml"/></Relationships>
</file>

<file path=ppt/slideLayouts/_rels/slideLayout_8000002C_48E3FD7C.xml.rels><?xml version="1.0" encoding="UTF-8" standalone="yes"?>
<Relationships xmlns="http://schemas.openxmlformats.org/package/2006/relationships"><Relationship Id="rId2" Type="http://schemas.openxmlformats.org/officeDocument/2006/relationships/image" Target="../media/image_FC2C7B0E.png"/><Relationship Id="rId1" Type="http://schemas.openxmlformats.org/officeDocument/2006/relationships/slideMaster" Target="../slideMasters/slideMaster_80000000_7F1FCD6A.xml"/></Relationships>
</file>

<file path=ppt/slideLayouts/_rels/slideLayout_8000002D_87A74DB2.xml.rels><?xml version="1.0" encoding="UTF-8" standalone="yes"?>
<Relationships xmlns="http://schemas.openxmlformats.org/package/2006/relationships"><Relationship Id="rId2" Type="http://schemas.openxmlformats.org/officeDocument/2006/relationships/image" Target="../media/image_FC2C7B0E.png"/><Relationship Id="rId1" Type="http://schemas.openxmlformats.org/officeDocument/2006/relationships/slideMaster" Target="../slideMasters/slideMaster_80000000_7F1FCD6A.xml"/></Relationships>
</file>

<file path=ppt/slideLayouts/_rels/slideLayout_8000002E_D475894D.xml.rels><?xml version="1.0" encoding="UTF-8" standalone="yes"?>
<Relationships xmlns="http://schemas.openxmlformats.org/package/2006/relationships"><Relationship Id="rId2" Type="http://schemas.openxmlformats.org/officeDocument/2006/relationships/image" Target="../media/image_8B298C27.png"/><Relationship Id="rId1" Type="http://schemas.openxmlformats.org/officeDocument/2006/relationships/slideMaster" Target="../slideMasters/slideMaster_80000000_7F1FCD6A.xml"/></Relationships>
</file>

<file path=ppt/slideLayouts/_rels/slideLayout_8000002F_BCAD4DEE.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30_994FB60F.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31_52C6A3DE.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2_2CB2CC67.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3_64E9A119.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4_8E1FF6AD.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5_2227836E.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6_81953B8.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7_7D651D06.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8_A7952701.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9_FE735EFC.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A_94218906.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B_18A43DA0.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C_25C213D9.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D_B6D951BD.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E_D86DB26F.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3F_7A156525.xml.rels><?xml version="1.0" encoding="UTF-8" standalone="yes"?>
<Relationships xmlns="http://schemas.openxmlformats.org/package/2006/relationships"><Relationship Id="rId2" Type="http://schemas.openxmlformats.org/officeDocument/2006/relationships/image" Target="../media/image_5ACCB225.png"/><Relationship Id="rId1" Type="http://schemas.openxmlformats.org/officeDocument/2006/relationships/slideMaster" Target="../slideMasters/slideMaster_80000000_7F1FCD6A.xml"/></Relationships>
</file>

<file path=ppt/slideLayouts/_rels/slideLayout_80000040_EF223E02.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_rels/slideLayout_80000041_6FB5B6E4.xml.rels><?xml version="1.0" encoding="UTF-8" standalone="yes"?>
<Relationships xmlns="http://schemas.openxmlformats.org/package/2006/relationships"><Relationship Id="rId1" Type="http://schemas.openxmlformats.org/officeDocument/2006/relationships/slideMaster" Target="../slideMasters/slideMaster_80000000_7F1FCD6A.xml"/></Relationships>
</file>

<file path=ppt/slideLayouts/slideLayout_80000001_3C321937.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1944F5-72DB-5388-391B-5DC34BAD29A9}"/>
              </a:ext>
            </a:extLst>
          </p:cNvPr>
          <p:cNvSpPr/>
          <p:nvPr/>
        </p:nvSpPr>
        <p:spPr>
          <a:xfrm>
            <a:off x="1121981" y="874987"/>
            <a:ext cx="6584950"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1A7C733-6185-B286-B0DA-134F6D3AB879}"/>
              </a:ext>
            </a:extLst>
          </p:cNvPr>
          <p:cNvSpPr>
            <a:spLocks noGrp="1"/>
          </p:cNvSpPr>
          <p:nvPr>
            <p:ph type="title"/>
          </p:nvPr>
        </p:nvSpPr>
        <p:spPr>
          <a:xfrm>
            <a:off x="1475245" y="1362457"/>
            <a:ext cx="5879592" cy="3209544"/>
          </a:xfrm>
        </p:spPr>
        <p:txBody>
          <a:bodyPr>
            <a:normAutofit/>
          </a:bodyPr>
          <a:lstStyle>
            <a:lvl1pPr>
              <a:defRPr sz="6200"/>
            </a:lvl1pPr>
          </a:lstStyle>
          <a:p>
            <a:r>
              <a:rPr lang="en-US"/>
              <a:t>Click to edit Master title style</a:t>
            </a:r>
          </a:p>
        </p:txBody>
      </p:sp>
      <p:sp>
        <p:nvSpPr>
          <p:cNvPr id="13" name="Subtitle 2">
            <a:extLst>
              <a:ext uri="{FF2B5EF4-FFF2-40B4-BE49-F238E27FC236}">
                <a16:creationId xmlns:a16="http://schemas.microsoft.com/office/drawing/2014/main" id="{C53952BB-0BC0-A2D9-8CC5-18F5090C1D29}"/>
              </a:ext>
            </a:extLst>
          </p:cNvPr>
          <p:cNvSpPr>
            <a:spLocks noGrp="1"/>
          </p:cNvSpPr>
          <p:nvPr>
            <p:ph type="subTitle" idx="1"/>
          </p:nvPr>
        </p:nvSpPr>
        <p:spPr>
          <a:xfrm>
            <a:off x="1475246" y="4731232"/>
            <a:ext cx="5879592" cy="960120"/>
          </a:xfrm>
        </p:spPr>
        <p:txBody>
          <a:bodyPr vert="horz" lIns="91440" tIns="45720" rIns="91440" bIns="45720" rtlCol="0" anchor="b">
            <a:normAutofit/>
          </a:bodyPr>
          <a:lstStyle>
            <a:lvl1pPr marL="0" indent="0">
              <a:buNone/>
              <a:defRPr lang="en-US" sz="18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7855758" y="886968"/>
            <a:ext cx="3197543" cy="508406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5" name="Rectangle 4">
            <a:extLst>
              <a:ext uri="{FF2B5EF4-FFF2-40B4-BE49-F238E27FC236}">
                <a16:creationId xmlns:a16="http://schemas.microsoft.com/office/drawing/2014/main" id="{09E6AD98-B65B-93FA-EC0E-E737696918E7}"/>
              </a:ext>
            </a:extLst>
          </p:cNvPr>
          <p:cNvSpPr/>
          <p:nvPr userDrawn="1"/>
        </p:nvSpPr>
        <p:spPr>
          <a:xfrm>
            <a:off x="7845134" y="874986"/>
            <a:ext cx="3218791"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a:extLst>
              <a:ext uri="{FF2B5EF4-FFF2-40B4-BE49-F238E27FC236}">
                <a16:creationId xmlns:a16="http://schemas.microsoft.com/office/drawing/2014/main" id="{702BB055-E356-D9DC-D968-F4B6E02320D2}"/>
              </a:ext>
            </a:extLst>
          </p:cNvPr>
          <p:cNvSpPr>
            <a:spLocks noGrp="1"/>
          </p:cNvSpPr>
          <p:nvPr>
            <p:ph type="dt" sz="half" idx="14"/>
          </p:nvPr>
        </p:nvSpPr>
        <p:spPr/>
        <p:txBody>
          <a:bodyPr/>
          <a:lstStyle/>
          <a:p>
            <a:fld id="{CA325475-EA0F-49B2-A586-CC0D8CB91667}" type="datetime1">
              <a:rPr lang="en-US" smtClean="0"/>
              <a:pPr/>
              <a:t/>
            </a:fld>
            <a:endParaRPr lang="en-US"/>
          </a:p>
        </p:txBody>
      </p:sp>
      <p:sp>
        <p:nvSpPr>
          <p:cNvPr id="6" name="Footer Placeholder 5">
            <a:extLst>
              <a:ext uri="{FF2B5EF4-FFF2-40B4-BE49-F238E27FC236}">
                <a16:creationId xmlns:a16="http://schemas.microsoft.com/office/drawing/2014/main" id="{A3C1376F-CBCD-234F-6AE2-E91A91B3617E}"/>
              </a:ext>
            </a:extLst>
          </p:cNvPr>
          <p:cNvSpPr>
            <a:spLocks noGrp="1"/>
          </p:cNvSpPr>
          <p:nvPr>
            <p:ph type="ftr" sz="quarter" idx="15"/>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38274BBA-97D2-571C-2F9E-05ACFE0301F4}"/>
              </a:ext>
            </a:extLst>
          </p:cNvPr>
          <p:cNvSpPr>
            <a:spLocks noGrp="1"/>
          </p:cNvSpPr>
          <p:nvPr>
            <p:ph type="sldNum" sz="quarter" idx="16"/>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10099162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_80000002_9443DCE1.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11C59EC-2984-2AFC-A887-928F090FF1DD}"/>
              </a:ext>
            </a:extLst>
          </p:cNvPr>
          <p:cNvSpPr>
            <a:spLocks noGrp="1"/>
          </p:cNvSpPr>
          <p:nvPr>
            <p:ph type="title"/>
          </p:nvPr>
        </p:nvSpPr>
        <p:spPr>
          <a:xfrm>
            <a:off x="612648" y="612648"/>
            <a:ext cx="10963656" cy="548640"/>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216152"/>
            <a:ext cx="10963656" cy="4946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F76615-F428-46F8-B333-52721A2A1D31}" type="datetime1">
              <a:rPr lang="en-US" smtClean="0"/>
              <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7" name="Rectangle 6">
            <a:extLst>
              <a:ext uri="{FF2B5EF4-FFF2-40B4-BE49-F238E27FC236}">
                <a16:creationId xmlns:a16="http://schemas.microsoft.com/office/drawing/2014/main" id="{AC26287E-A219-F520-0726-BDFF3D7A4E02}"/>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75425"/>
      </p:ext>
    </p:extLst>
  </p:cSld>
  <p:clrMapOvr>
    <a:masterClrMapping/>
  </p:clrMapOvr>
</p:sldLayout>
</file>

<file path=ppt/slideLayouts/slideLayout_80000003_CF4DBB72.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04234" y="829577"/>
            <a:ext cx="4192166" cy="3775213"/>
          </a:xfrm>
        </p:spPr>
        <p:txBody>
          <a:bodyPr vert="horz" lIns="91440" tIns="45720" rIns="91440" bIns="45720" rtlCol="0" anchor="b">
            <a:normAutofit/>
          </a:bodyPr>
          <a:lstStyle>
            <a:lvl1pPr>
              <a:defRPr lang="en-US" sz="5200" dirty="0"/>
            </a:lvl1pPr>
          </a:lstStyle>
          <a:p>
            <a:pPr lvl="0"/>
            <a:r>
              <a:rPr lang="en-US"/>
              <a:t>Click to edit Master title style</a:t>
            </a:r>
          </a:p>
        </p:txBody>
      </p:sp>
      <p:sp>
        <p:nvSpPr>
          <p:cNvPr id="11" name="Subtitle 2">
            <a:extLst>
              <a:ext uri="{FF2B5EF4-FFF2-40B4-BE49-F238E27FC236}">
                <a16:creationId xmlns:a16="http://schemas.microsoft.com/office/drawing/2014/main" id="{2E6A680F-1F8E-363D-A844-3A4126F02BCF}"/>
              </a:ext>
            </a:extLst>
          </p:cNvPr>
          <p:cNvSpPr>
            <a:spLocks noGrp="1"/>
          </p:cNvSpPr>
          <p:nvPr>
            <p:ph type="subTitle" idx="1"/>
          </p:nvPr>
        </p:nvSpPr>
        <p:spPr>
          <a:xfrm>
            <a:off x="7199303" y="4726885"/>
            <a:ext cx="4197096" cy="1316736"/>
          </a:xfrm>
        </p:spPr>
        <p:txBody>
          <a:bodyPr vert="horz" lIns="91440" tIns="45720" rIns="91440" bIns="45720" rtlCol="0">
            <a:normAutofit/>
          </a:bodyPr>
          <a:lstStyle>
            <a:lvl1pPr marL="0" indent="0">
              <a:buNone/>
              <a:defRPr lang="en-US" sz="2000" dirty="0"/>
            </a:lvl1pPr>
          </a:lstStyle>
          <a:p>
            <a:pPr lvl="0"/>
            <a:r>
              <a:rPr lang="en-US"/>
              <a:t>Click to edit Master subtitle style</a:t>
            </a:r>
          </a:p>
        </p:txBody>
      </p:sp>
      <p:sp>
        <p:nvSpPr>
          <p:cNvPr id="10" name="Picture Placeholder 10">
            <a:extLst>
              <a:ext uri="{FF2B5EF4-FFF2-40B4-BE49-F238E27FC236}">
                <a16:creationId xmlns:a16="http://schemas.microsoft.com/office/drawing/2014/main" id="{791DC7E0-CBE1-A440-0537-4B3B94635221}"/>
              </a:ext>
            </a:extLst>
          </p:cNvPr>
          <p:cNvSpPr>
            <a:spLocks noGrp="1"/>
          </p:cNvSpPr>
          <p:nvPr>
            <p:ph type="pic" sz="quarter" idx="18" hasCustomPrompt="1"/>
          </p:nvPr>
        </p:nvSpPr>
        <p:spPr>
          <a:xfrm>
            <a:off x="349375" y="361188"/>
            <a:ext cx="6281928" cy="6135624"/>
          </a:xfrm>
          <a:blipFill>
            <a:blip r:embed="rId2">
              <a:alphaModFix amt="5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7" name="Rectangle 6">
            <a:extLst>
              <a:ext uri="{FF2B5EF4-FFF2-40B4-BE49-F238E27FC236}">
                <a16:creationId xmlns:a16="http://schemas.microsoft.com/office/drawing/2014/main" id="{EE0CD339-777A-9749-4666-3527C14B9743}"/>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26EF7C5-69F2-91FF-0C1E-398B01AB0F98}"/>
              </a:ext>
            </a:extLst>
          </p:cNvPr>
          <p:cNvSpPr/>
          <p:nvPr userDrawn="1"/>
        </p:nvSpPr>
        <p:spPr>
          <a:xfrm>
            <a:off x="334788" y="353022"/>
            <a:ext cx="6300216"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7BCC1026-8D94-2081-4610-6490A031C2BE}"/>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6" name="Footer Placeholder 5">
            <a:extLst>
              <a:ext uri="{FF2B5EF4-FFF2-40B4-BE49-F238E27FC236}">
                <a16:creationId xmlns:a16="http://schemas.microsoft.com/office/drawing/2014/main" id="{945E5425-2E7D-668E-4A6F-75CB0F0C63B2}"/>
              </a:ext>
            </a:extLst>
          </p:cNvPr>
          <p:cNvSpPr>
            <a:spLocks noGrp="1"/>
          </p:cNvSpPr>
          <p:nvPr>
            <p:ph type="ftr" sz="quarter" idx="20"/>
          </p:nvPr>
        </p:nvSpPr>
        <p:spPr/>
        <p:txBody>
          <a:bodyPr/>
          <a:lstStyle/>
          <a:p>
            <a:r>
              <a:rPr lang="en-US"/>
              <a:t>Sample Footer Text</a:t>
            </a:r>
          </a:p>
        </p:txBody>
      </p:sp>
      <p:sp>
        <p:nvSpPr>
          <p:cNvPr id="8" name="Slide Number Placeholder 7">
            <a:extLst>
              <a:ext uri="{FF2B5EF4-FFF2-40B4-BE49-F238E27FC236}">
                <a16:creationId xmlns:a16="http://schemas.microsoft.com/office/drawing/2014/main" id="{A47A5843-EB2F-247C-B659-DCAD8425691C}"/>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347797797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_80000004_C0BC7AAC.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19301" y="840278"/>
            <a:ext cx="4337407" cy="3739896"/>
          </a:xfrm>
        </p:spPr>
        <p:txBody>
          <a:bodyPr vert="horz" lIns="91440" tIns="45720" rIns="91440" bIns="45720" rtlCol="0" anchor="t">
            <a:normAutofit/>
          </a:bodyPr>
          <a:lstStyle>
            <a:lvl1pPr>
              <a:defRPr lang="en-US" sz="5200" dirty="0"/>
            </a:lvl1pPr>
          </a:lstStyle>
          <a:p>
            <a:pPr lvl="0"/>
            <a:r>
              <a:rPr lang="en-US"/>
              <a:t>Click to edit Master title style</a:t>
            </a:r>
          </a:p>
        </p:txBody>
      </p:sp>
      <p:sp>
        <p:nvSpPr>
          <p:cNvPr id="11" name="Subtitle 2">
            <a:extLst>
              <a:ext uri="{FF2B5EF4-FFF2-40B4-BE49-F238E27FC236}">
                <a16:creationId xmlns:a16="http://schemas.microsoft.com/office/drawing/2014/main" id="{D46B27E7-8459-6E53-8FBA-85BE66AB87BA}"/>
              </a:ext>
            </a:extLst>
          </p:cNvPr>
          <p:cNvSpPr>
            <a:spLocks noGrp="1"/>
          </p:cNvSpPr>
          <p:nvPr>
            <p:ph type="subTitle" idx="1"/>
          </p:nvPr>
        </p:nvSpPr>
        <p:spPr>
          <a:xfrm>
            <a:off x="822452" y="4668118"/>
            <a:ext cx="4334256" cy="1380744"/>
          </a:xfrm>
        </p:spPr>
        <p:txBody>
          <a:bodyPr vert="horz" lIns="91440" tIns="45720" rIns="91440" bIns="45720" rtlCol="0" anchor="b">
            <a:normAutofit/>
          </a:bodyPr>
          <a:lstStyle>
            <a:lvl1pPr marL="0" indent="0">
              <a:buNone/>
              <a:defRPr lang="en-US" sz="2000" dirty="0"/>
            </a:lvl1pPr>
          </a:lstStyle>
          <a:p>
            <a:pPr lvl="0"/>
            <a:r>
              <a:rPr lang="en-US"/>
              <a:t>Click to edit Master subtitle style</a:t>
            </a:r>
          </a:p>
        </p:txBody>
      </p:sp>
      <p:sp>
        <p:nvSpPr>
          <p:cNvPr id="5" name="Picture Placeholder 10">
            <a:extLst>
              <a:ext uri="{FF2B5EF4-FFF2-40B4-BE49-F238E27FC236}">
                <a16:creationId xmlns:a16="http://schemas.microsoft.com/office/drawing/2014/main" id="{710F4B22-F5AC-7D33-7A84-7B2436EFDEFA}"/>
              </a:ext>
            </a:extLst>
          </p:cNvPr>
          <p:cNvSpPr>
            <a:spLocks noGrp="1"/>
          </p:cNvSpPr>
          <p:nvPr>
            <p:ph type="pic" sz="quarter" idx="18" hasCustomPrompt="1"/>
          </p:nvPr>
        </p:nvSpPr>
        <p:spPr>
          <a:xfrm>
            <a:off x="5752063" y="361188"/>
            <a:ext cx="6089904" cy="6135624"/>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a:t> </a:t>
            </a:r>
          </a:p>
        </p:txBody>
      </p:sp>
      <p:sp>
        <p:nvSpPr>
          <p:cNvPr id="8" name="Rectangle 7">
            <a:extLst>
              <a:ext uri="{FF2B5EF4-FFF2-40B4-BE49-F238E27FC236}">
                <a16:creationId xmlns:a16="http://schemas.microsoft.com/office/drawing/2014/main" id="{A643E122-5107-B335-7270-B6C7A8395D86}"/>
              </a:ext>
            </a:extLst>
          </p:cNvPr>
          <p:cNvSpPr/>
          <p:nvPr userDrawn="1"/>
        </p:nvSpPr>
        <p:spPr>
          <a:xfrm>
            <a:off x="5744782" y="351064"/>
            <a:ext cx="610446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5D7A0B5-D7C9-90BE-F505-E01F4D062E28}"/>
              </a:ext>
            </a:extLst>
          </p:cNvPr>
          <p:cNvSpPr/>
          <p:nvPr userDrawn="1"/>
        </p:nvSpPr>
        <p:spPr>
          <a:xfrm>
            <a:off x="337457" y="351065"/>
            <a:ext cx="5282687"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E7CE726-49FC-55E2-26A1-1FE3520D3F1B}"/>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7" name="Footer Placeholder 6">
            <a:extLst>
              <a:ext uri="{FF2B5EF4-FFF2-40B4-BE49-F238E27FC236}">
                <a16:creationId xmlns:a16="http://schemas.microsoft.com/office/drawing/2014/main" id="{23D8F946-DB8C-1435-46BE-F233D3CF260C}"/>
              </a:ext>
            </a:extLst>
          </p:cNvPr>
          <p:cNvSpPr>
            <a:spLocks noGrp="1"/>
          </p:cNvSpPr>
          <p:nvPr>
            <p:ph type="ftr" sz="quarter" idx="20"/>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69D42A5-49C9-5DBA-3729-79C2527CA4FD}"/>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32335776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_80000005_DCBE9DE.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DA87C-26CA-F62F-296C-4D55C078EB06}"/>
              </a:ext>
            </a:extLst>
          </p:cNvPr>
          <p:cNvSpPr>
            <a:spLocks noGrp="1"/>
          </p:cNvSpPr>
          <p:nvPr>
            <p:ph type="title"/>
          </p:nvPr>
        </p:nvSpPr>
        <p:spPr>
          <a:xfrm>
            <a:off x="680960" y="4952600"/>
            <a:ext cx="10835640" cy="786385"/>
          </a:xfrm>
        </p:spPr>
        <p:txBody>
          <a:bodyPr anchor="b"/>
          <a:lstStyle/>
          <a:p>
            <a:r>
              <a:rPr lang="en-US"/>
              <a:t>Click to edit Master title style</a:t>
            </a:r>
          </a:p>
        </p:txBody>
      </p:sp>
      <p:sp>
        <p:nvSpPr>
          <p:cNvPr id="12" name="Subtitle 2">
            <a:extLst>
              <a:ext uri="{FF2B5EF4-FFF2-40B4-BE49-F238E27FC236}">
                <a16:creationId xmlns:a16="http://schemas.microsoft.com/office/drawing/2014/main" id="{384394C4-6C3C-55A5-F559-609ED8D6D38D}"/>
              </a:ext>
            </a:extLst>
          </p:cNvPr>
          <p:cNvSpPr>
            <a:spLocks noGrp="1"/>
          </p:cNvSpPr>
          <p:nvPr>
            <p:ph type="subTitle" idx="1"/>
          </p:nvPr>
        </p:nvSpPr>
        <p:spPr>
          <a:xfrm>
            <a:off x="675400" y="5738982"/>
            <a:ext cx="10835640" cy="484633"/>
          </a:xfrm>
        </p:spPr>
        <p:txBody>
          <a:bodyPr vert="horz" lIns="91440" tIns="45720" rIns="91440" bIns="45720" rtlCol="0">
            <a:normAutofit/>
          </a:bodyPr>
          <a:lstStyle>
            <a:lvl1pPr marL="0" indent="0">
              <a:buNone/>
              <a:defRPr lang="en-US" sz="1800" dirty="0"/>
            </a:lvl1pPr>
          </a:lstStyle>
          <a:p>
            <a:pPr lvl="0"/>
            <a:r>
              <a:rPr lang="en-US"/>
              <a:t>Click to edit Master subtitle style</a:t>
            </a:r>
          </a:p>
        </p:txBody>
      </p:sp>
      <p:sp>
        <p:nvSpPr>
          <p:cNvPr id="15" name="Picture Placeholder 10">
            <a:extLst>
              <a:ext uri="{FF2B5EF4-FFF2-40B4-BE49-F238E27FC236}">
                <a16:creationId xmlns:a16="http://schemas.microsoft.com/office/drawing/2014/main" id="{845630E0-3E81-3871-9E2F-2BE123E89866}"/>
              </a:ext>
            </a:extLst>
          </p:cNvPr>
          <p:cNvSpPr>
            <a:spLocks noGrp="1"/>
          </p:cNvSpPr>
          <p:nvPr>
            <p:ph type="pic" sz="quarter" idx="17" hasCustomPrompt="1"/>
          </p:nvPr>
        </p:nvSpPr>
        <p:spPr>
          <a:xfrm>
            <a:off x="348996" y="359053"/>
            <a:ext cx="11494008" cy="4206240"/>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a:t> </a:t>
            </a:r>
          </a:p>
        </p:txBody>
      </p:sp>
      <p:sp>
        <p:nvSpPr>
          <p:cNvPr id="5" name="Rectangle 4">
            <a:extLst>
              <a:ext uri="{FF2B5EF4-FFF2-40B4-BE49-F238E27FC236}">
                <a16:creationId xmlns:a16="http://schemas.microsoft.com/office/drawing/2014/main" id="{438E56F3-BB18-A73F-CD14-AABE06437C3B}"/>
              </a:ext>
            </a:extLst>
          </p:cNvPr>
          <p:cNvSpPr/>
          <p:nvPr userDrawn="1"/>
        </p:nvSpPr>
        <p:spPr>
          <a:xfrm>
            <a:off x="337457" y="4718958"/>
            <a:ext cx="11517086" cy="178797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5D6E84-74A7-91C9-E1B6-41ED8C509278}"/>
              </a:ext>
            </a:extLst>
          </p:cNvPr>
          <p:cNvSpPr/>
          <p:nvPr userDrawn="1"/>
        </p:nvSpPr>
        <p:spPr>
          <a:xfrm>
            <a:off x="337457" y="345676"/>
            <a:ext cx="11517086" cy="422452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a:extLst>
              <a:ext uri="{FF2B5EF4-FFF2-40B4-BE49-F238E27FC236}">
                <a16:creationId xmlns:a16="http://schemas.microsoft.com/office/drawing/2014/main" id="{CF5C3FE8-0DDB-A431-4FEB-7A68056C262F}"/>
              </a:ext>
            </a:extLst>
          </p:cNvPr>
          <p:cNvSpPr>
            <a:spLocks noGrp="1"/>
          </p:cNvSpPr>
          <p:nvPr>
            <p:ph type="dt" sz="half" idx="18"/>
          </p:nvPr>
        </p:nvSpPr>
        <p:spPr/>
        <p:txBody>
          <a:bodyPr/>
          <a:lstStyle/>
          <a:p>
            <a:fld id="{CA325475-EA0F-49B2-A586-CC0D8CB91667}" type="datetime1">
              <a:rPr lang="en-US" smtClean="0"/>
              <a:pPr/>
              <a:t/>
            </a:fld>
            <a:endParaRPr lang="en-US"/>
          </a:p>
        </p:txBody>
      </p:sp>
      <p:sp>
        <p:nvSpPr>
          <p:cNvPr id="10" name="Footer Placeholder 9">
            <a:extLst>
              <a:ext uri="{FF2B5EF4-FFF2-40B4-BE49-F238E27FC236}">
                <a16:creationId xmlns:a16="http://schemas.microsoft.com/office/drawing/2014/main" id="{274D131E-594B-1FB1-8E49-0B78695F0A87}"/>
              </a:ext>
            </a:extLst>
          </p:cNvPr>
          <p:cNvSpPr>
            <a:spLocks noGrp="1"/>
          </p:cNvSpPr>
          <p:nvPr>
            <p:ph type="ftr" sz="quarter" idx="19"/>
          </p:nvPr>
        </p:nvSpPr>
        <p:spPr/>
        <p:txBody>
          <a:bodyPr/>
          <a:lstStyle/>
          <a:p>
            <a:r>
              <a:rPr lang="en-US"/>
              <a:t>Sample Footer Text</a:t>
            </a:r>
          </a:p>
        </p:txBody>
      </p:sp>
      <p:sp>
        <p:nvSpPr>
          <p:cNvPr id="11" name="Slide Number Placeholder 10">
            <a:extLst>
              <a:ext uri="{FF2B5EF4-FFF2-40B4-BE49-F238E27FC236}">
                <a16:creationId xmlns:a16="http://schemas.microsoft.com/office/drawing/2014/main" id="{D24C9504-D631-2C97-8DB1-12F8201AAF49}"/>
              </a:ext>
            </a:extLst>
          </p:cNvPr>
          <p:cNvSpPr>
            <a:spLocks noGrp="1"/>
          </p:cNvSpPr>
          <p:nvPr>
            <p:ph type="sldNum" sz="quarter" idx="20"/>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23146748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_80000006_81CB6A0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1799C1-C337-0DE1-3234-4D0362D02774}"/>
              </a:ext>
            </a:extLst>
          </p:cNvPr>
          <p:cNvSpPr>
            <a:spLocks noGrp="1"/>
          </p:cNvSpPr>
          <p:nvPr>
            <p:ph type="title"/>
          </p:nvPr>
        </p:nvSpPr>
        <p:spPr>
          <a:xfrm>
            <a:off x="793236" y="837735"/>
            <a:ext cx="10643616" cy="3346704"/>
          </a:xfrm>
        </p:spPr>
        <p:txBody>
          <a:bodyPr>
            <a:normAutofit/>
          </a:bodyPr>
          <a:lstStyle>
            <a:lvl1pPr>
              <a:defRPr sz="7000"/>
            </a:lvl1pPr>
          </a:lstStyle>
          <a:p>
            <a:r>
              <a:rPr lang="en-US"/>
              <a:t>Click to edit Master title style</a:t>
            </a:r>
          </a:p>
        </p:txBody>
      </p:sp>
      <p:sp>
        <p:nvSpPr>
          <p:cNvPr id="12" name="Subtitle 2">
            <a:extLst>
              <a:ext uri="{FF2B5EF4-FFF2-40B4-BE49-F238E27FC236}">
                <a16:creationId xmlns:a16="http://schemas.microsoft.com/office/drawing/2014/main" id="{9E4A3D71-157A-047C-16D0-5D3FDA49C24B}"/>
              </a:ext>
            </a:extLst>
          </p:cNvPr>
          <p:cNvSpPr>
            <a:spLocks noGrp="1"/>
          </p:cNvSpPr>
          <p:nvPr>
            <p:ph type="subTitle" idx="1"/>
          </p:nvPr>
        </p:nvSpPr>
        <p:spPr>
          <a:xfrm>
            <a:off x="795528" y="4824760"/>
            <a:ext cx="10641324" cy="1194128"/>
          </a:xfrm>
        </p:spPr>
        <p:txBody>
          <a:bodyPr vert="horz" lIns="91440" tIns="45720" rIns="91440" bIns="45720" rtlCol="0" anchor="b">
            <a:normAutofit/>
          </a:bodyPr>
          <a:lstStyle>
            <a:lvl1pPr marL="0" indent="0">
              <a:buNone/>
              <a:defRPr lang="en-US" sz="2200" dirty="0"/>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B7D9461-0F61-4002-8F2D-B7697A0E13FF}" type="datetime1">
              <a:rPr lang="en-US" smtClean="0"/>
              <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7" name="Rectangle 6">
            <a:extLst>
              <a:ext uri="{FF2B5EF4-FFF2-40B4-BE49-F238E27FC236}">
                <a16:creationId xmlns:a16="http://schemas.microsoft.com/office/drawing/2014/main" id="{EE6B6C7B-69BC-0D3D-1E9A-DD81FCE5A23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5918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_80000007_3B2CEEC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B7DDF3-035D-63C7-AB51-6046391B6250}"/>
              </a:ext>
            </a:extLst>
          </p:cNvPr>
          <p:cNvSpPr>
            <a:spLocks noGrp="1"/>
          </p:cNvSpPr>
          <p:nvPr>
            <p:ph type="title"/>
          </p:nvPr>
        </p:nvSpPr>
        <p:spPr>
          <a:xfrm>
            <a:off x="793235" y="840285"/>
            <a:ext cx="10643616" cy="3593592"/>
          </a:xfrm>
        </p:spPr>
        <p:txBody>
          <a:bodyPr anchor="b">
            <a:normAutofit/>
          </a:bodyPr>
          <a:lstStyle>
            <a:lvl1pPr>
              <a:defRPr sz="7200"/>
            </a:lvl1pPr>
          </a:lstStyle>
          <a:p>
            <a:r>
              <a:rPr lang="en-US"/>
              <a:t>Click to edit Master title style</a:t>
            </a:r>
          </a:p>
        </p:txBody>
      </p:sp>
      <p:sp>
        <p:nvSpPr>
          <p:cNvPr id="15" name="Subtitle 2">
            <a:extLst>
              <a:ext uri="{FF2B5EF4-FFF2-40B4-BE49-F238E27FC236}">
                <a16:creationId xmlns:a16="http://schemas.microsoft.com/office/drawing/2014/main" id="{7D73ECB8-129C-F6DD-9829-B61FF23C403C}"/>
              </a:ext>
            </a:extLst>
          </p:cNvPr>
          <p:cNvSpPr>
            <a:spLocks noGrp="1"/>
          </p:cNvSpPr>
          <p:nvPr>
            <p:ph type="subTitle" idx="1"/>
          </p:nvPr>
        </p:nvSpPr>
        <p:spPr>
          <a:xfrm>
            <a:off x="795528" y="4598850"/>
            <a:ext cx="10641323" cy="1033272"/>
          </a:xfrm>
        </p:spPr>
        <p:txBody>
          <a:bodyPr vert="horz" lIns="91440" tIns="45720" rIns="91440" bIns="45720" rtlCol="0">
            <a:normAutofit/>
          </a:bodyPr>
          <a:lstStyle>
            <a:lvl1pPr marL="0" indent="0">
              <a:buNone/>
              <a:defRPr lang="en-US" sz="2000" dirty="0"/>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6CC53FF-A9D2-44F7-87E7-301150AC66D6}" type="datetime1">
              <a:rPr lang="en-US" smtClean="0"/>
              <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7" name="Rectangle 6">
            <a:extLst>
              <a:ext uri="{FF2B5EF4-FFF2-40B4-BE49-F238E27FC236}">
                <a16:creationId xmlns:a16="http://schemas.microsoft.com/office/drawing/2014/main" id="{34B6D5D4-CEEE-3117-A84B-7DE80FC18AFC}"/>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80045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_80000008_EDD1AA0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566152"/>
            <a:ext cx="8229600" cy="2373303"/>
          </a:xfrm>
        </p:spPr>
        <p:txBody>
          <a:bodyPr anchor="b">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033272"/>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08C173C-F4FB-4840-9C6C-8C62F68E21A9}" type="datetime1">
              <a:rPr lang="en-US" smtClean="0"/>
              <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7" name="Rectangle 6">
            <a:extLst>
              <a:ext uri="{FF2B5EF4-FFF2-40B4-BE49-F238E27FC236}">
                <a16:creationId xmlns:a16="http://schemas.microsoft.com/office/drawing/2014/main" id="{DDBE0B21-7B6E-C2E6-781E-44A2E68E10E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9407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_80000009_101D165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58B209-D8FD-6B51-310A-96AE33AC1B63}"/>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A31BBC1-8687-45A9-B22B-F61D547A780C}" type="datetime1">
              <a:rPr lang="en-US" smtClean="0"/>
              <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2" name="Title 1">
            <a:extLst>
              <a:ext uri="{FF2B5EF4-FFF2-40B4-BE49-F238E27FC236}">
                <a16:creationId xmlns:a16="http://schemas.microsoft.com/office/drawing/2014/main" id="{5FB1752B-CF4C-EEF0-36CC-58B27E1CB9EF}"/>
              </a:ext>
            </a:extLst>
          </p:cNvPr>
          <p:cNvSpPr>
            <a:spLocks noGrp="1"/>
          </p:cNvSpPr>
          <p:nvPr>
            <p:ph type="title"/>
          </p:nvPr>
        </p:nvSpPr>
        <p:spPr>
          <a:xfrm>
            <a:off x="1474076" y="1359775"/>
            <a:ext cx="7909560" cy="4334256"/>
          </a:xfrm>
        </p:spPr>
        <p:txBody>
          <a:bodyPr anchor="b">
            <a:normAutofit/>
          </a:bodyPr>
          <a:lstStyle>
            <a:lvl1pPr>
              <a:defRPr sz="6200"/>
            </a:lvl1pPr>
          </a:lstStyle>
          <a:p>
            <a:r>
              <a:rPr lang="en-US"/>
              <a:t>Click to edit Master title style</a:t>
            </a:r>
          </a:p>
        </p:txBody>
      </p:sp>
    </p:spTree>
    <p:extLst>
      <p:ext uri="{BB962C8B-B14F-4D97-AF65-F5344CB8AC3E}">
        <p14:creationId xmlns:p14="http://schemas.microsoft.com/office/powerpoint/2010/main" val="27034171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_8000000A_68ED6F3D.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09383" y="841248"/>
            <a:ext cx="8931403" cy="1380744"/>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809383" y="2333860"/>
            <a:ext cx="8931403" cy="3689909"/>
          </a:xfrm>
        </p:spPr>
        <p:txBody>
          <a:bodyPr>
            <a:normAutofit/>
          </a:bodyPr>
          <a:lstStyle>
            <a:lvl1pPr marL="457200" indent="-457200">
              <a:buFont typeface="+mj-lt"/>
              <a:buAutoNum type="arabicPeriod"/>
              <a:defRPr sz="2000"/>
            </a:lvl1pPr>
            <a:lvl2pPr marL="685800" indent="-4572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793227F-7A38-4FCC-BBE5-462C6ABA0D7C}" type="datetime1">
              <a:rPr lang="en-US" smtClean="0"/>
              <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6" name="Rectangle 5">
            <a:extLst>
              <a:ext uri="{FF2B5EF4-FFF2-40B4-BE49-F238E27FC236}">
                <a16:creationId xmlns:a16="http://schemas.microsoft.com/office/drawing/2014/main" id="{D6A7576B-FC6F-F402-D320-23CD0747AB61}"/>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390973"/>
      </p:ext>
    </p:extLst>
  </p:cSld>
  <p:clrMapOvr>
    <a:masterClrMapping/>
  </p:clrMapOvr>
</p:sldLayout>
</file>

<file path=ppt/slideLayouts/slideLayout_8000000B_D8A7F2B9.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196940" y="829577"/>
            <a:ext cx="6199461" cy="1693992"/>
          </a:xfrm>
        </p:spPr>
        <p:txBody>
          <a:bodyPr anchor="b">
            <a:normAutofit/>
          </a:bodyPr>
          <a:lstStyle>
            <a:lvl1pPr>
              <a:defRPr sz="4000"/>
            </a:lvl1pPr>
          </a:lstStyle>
          <a:p>
            <a:r>
              <a:rPr lang="en-US"/>
              <a:t>Click to edit Master title style</a:t>
            </a:r>
          </a:p>
        </p:txBody>
      </p:sp>
      <p:sp>
        <p:nvSpPr>
          <p:cNvPr id="3" name="Picture Placeholder 10">
            <a:extLst>
              <a:ext uri="{FF2B5EF4-FFF2-40B4-BE49-F238E27FC236}">
                <a16:creationId xmlns:a16="http://schemas.microsoft.com/office/drawing/2014/main" id="{D9C05904-FD8A-9AED-FEBF-07D02323D6FF}"/>
              </a:ext>
            </a:extLst>
          </p:cNvPr>
          <p:cNvSpPr>
            <a:spLocks noGrp="1"/>
          </p:cNvSpPr>
          <p:nvPr>
            <p:ph type="pic" sz="quarter" idx="18" hasCustomPrompt="1"/>
          </p:nvPr>
        </p:nvSpPr>
        <p:spPr>
          <a:xfrm>
            <a:off x="349376" y="366631"/>
            <a:ext cx="4250069" cy="6135624"/>
          </a:xfrm>
          <a:blipFill>
            <a:blip r:embed="rId2">
              <a:alphaModFix amt="70000"/>
              <a:extLst>
                <a:ext uri="{28A0092B-C50C-407E-A947-70E740481C1C}">
                  <a14:useLocalDpi xmlns:a14="http://schemas.microsoft.com/office/drawing/2010/main" val="0"/>
                </a:ext>
              </a:extLst>
            </a:blip>
            <a:stretch>
              <a:fillRect l="1" r="-47809"/>
            </a:stretch>
          </a:blipFill>
          <a:ln w="19050">
            <a:noFill/>
            <a:miter lim="800000"/>
          </a:ln>
        </p:spPr>
        <p:txBody>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196940" y="2637762"/>
            <a:ext cx="6199461" cy="3411099"/>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CF087BA-BF9C-B6FF-3993-B14EFC993249}"/>
              </a:ext>
            </a:extLst>
          </p:cNvPr>
          <p:cNvSpPr/>
          <p:nvPr userDrawn="1"/>
        </p:nvSpPr>
        <p:spPr>
          <a:xfrm>
            <a:off x="4765158" y="351065"/>
            <a:ext cx="7084090"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05EF98-C9B4-FDE5-FF49-3AC91EBF7C80}"/>
              </a:ext>
            </a:extLst>
          </p:cNvPr>
          <p:cNvSpPr/>
          <p:nvPr userDrawn="1"/>
        </p:nvSpPr>
        <p:spPr>
          <a:xfrm>
            <a:off x="334788" y="353022"/>
            <a:ext cx="4279392"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3955E63F-831B-1E75-A3D2-7916C30870FC}"/>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6" name="Footer Placeholder 5">
            <a:extLst>
              <a:ext uri="{FF2B5EF4-FFF2-40B4-BE49-F238E27FC236}">
                <a16:creationId xmlns:a16="http://schemas.microsoft.com/office/drawing/2014/main" id="{AA36642A-4BF1-3042-3D1E-3F9A6461A021}"/>
              </a:ext>
            </a:extLst>
          </p:cNvPr>
          <p:cNvSpPr>
            <a:spLocks noGrp="1"/>
          </p:cNvSpPr>
          <p:nvPr>
            <p:ph type="ftr" sz="quarter" idx="20"/>
          </p:nvPr>
        </p:nvSpPr>
        <p:spPr/>
        <p:txBody>
          <a:bodyPr/>
          <a:lstStyle/>
          <a:p>
            <a:r>
              <a:rPr lang="en-US"/>
              <a:t>Sample Footer Text</a:t>
            </a:r>
          </a:p>
        </p:txBody>
      </p:sp>
      <p:sp>
        <p:nvSpPr>
          <p:cNvPr id="8" name="Slide Number Placeholder 7">
            <a:extLst>
              <a:ext uri="{FF2B5EF4-FFF2-40B4-BE49-F238E27FC236}">
                <a16:creationId xmlns:a16="http://schemas.microsoft.com/office/drawing/2014/main" id="{AACA4F36-7122-9562-2451-1594B9399AFD}"/>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3634885305"/>
      </p:ext>
    </p:extLst>
  </p:cSld>
  <p:clrMapOvr>
    <a:masterClrMapping/>
  </p:clrMapOvr>
</p:sldLayout>
</file>

<file path=ppt/slideLayouts/slideLayout_80000018_C47295E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85872" y="2130552"/>
            <a:ext cx="6620256" cy="1069848"/>
          </a:xfrm>
        </p:spPr>
        <p:txBody>
          <a:bodyPr anchor="b" anchorCtr="0">
            <a:normAutofit/>
          </a:bodyPr>
          <a:lstStyle>
            <a:lvl1pPr algn="ctr">
              <a:defRPr sz="36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764280" y="3337560"/>
            <a:ext cx="4663440" cy="164592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07640D-701E-4505-B3CF-EF9407231E3A}" type="datetime1">
              <a:rPr lang="en-US" smtClean="0"/>
              <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B513DBF3-4834-1A3D-F4D5-6A81E4273385}"/>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843817"/>
      </p:ext>
    </p:extLst>
  </p:cSld>
  <p:clrMapOvr>
    <a:masterClrMapping/>
  </p:clrMapOvr>
</p:sldLayout>
</file>

<file path=ppt/slideLayouts/slideLayout_80000019_9999299F.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2258568"/>
            <a:ext cx="3493008" cy="346557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465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A858915-0BD2-4619-96F8-2000A958401A}" type="datetime1">
              <a:rPr lang="en-US" smtClean="0"/>
              <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24955F4A-423A-5B89-7048-7BF27C7621C6}"/>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951711"/>
      </p:ext>
    </p:extLst>
  </p:cSld>
  <p:clrMapOvr>
    <a:masterClrMapping/>
  </p:clrMapOvr>
</p:sldLayout>
</file>

<file path=ppt/slideLayouts/slideLayout_8000001A_169B3A5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3582" y="1537853"/>
            <a:ext cx="3922776" cy="4087368"/>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43475" y="1538288"/>
            <a:ext cx="6404229" cy="4087368"/>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8D97C48-2090-4C6A-8BA6-AD652515C489}" type="datetime1">
              <a:rPr lang="en-US" smtClean="0"/>
              <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E1ADE99A-A1BB-22F1-AAC4-B9657638A2B1}"/>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71764"/>
      </p:ext>
    </p:extLst>
  </p:cSld>
  <p:clrMapOvr>
    <a:masterClrMapping/>
  </p:clrMapOvr>
</p:sldLayout>
</file>

<file path=ppt/slideLayouts/slideLayout_8000001B_8B927177.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832104"/>
            <a:ext cx="3493008"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72000" y="832104"/>
            <a:ext cx="6775704" cy="493776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66C18EB-E5A2-46FD-AE56-36A2660D9755}" type="datetime1">
              <a:rPr lang="en-US" smtClean="0"/>
              <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9EDAA8DC-86CE-2734-E308-CBA3FA9B61FB}"/>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630327"/>
      </p:ext>
    </p:extLst>
  </p:cSld>
  <p:clrMapOvr>
    <a:masterClrMapping/>
  </p:clrMapOvr>
</p:sldLayout>
</file>

<file path=ppt/slideLayouts/slideLayout_8000001C_FE406B70.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832104"/>
            <a:ext cx="2834640" cy="5120640"/>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3957638" y="832104"/>
            <a:ext cx="7362634" cy="551383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E71F173-72DA-43D0-80E2-6EBC494B1FEF}" type="datetime1">
              <a:rPr lang="en-US" smtClean="0"/>
              <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31615947-AD9C-F5FA-B88C-990D02D3AF2A}"/>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634672"/>
      </p:ext>
    </p:extLst>
  </p:cSld>
  <p:clrMapOvr>
    <a:masterClrMapping/>
  </p:clrMapOvr>
</p:sldLayout>
</file>

<file path=ppt/slideLayouts/slideLayout_8000001D_DB078B36.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172" y="615287"/>
            <a:ext cx="10963656" cy="640080"/>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614172" y="1255367"/>
            <a:ext cx="10963656" cy="4946904"/>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31615947-AD9C-F5FA-B88C-990D02D3AF2A}"/>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253C0EE3-FE78-FEE2-1C03-69EF2436C5E6}"/>
              </a:ext>
            </a:extLst>
          </p:cNvPr>
          <p:cNvSpPr>
            <a:spLocks noGrp="1"/>
          </p:cNvSpPr>
          <p:nvPr>
            <p:ph type="dt" sz="half" idx="14"/>
          </p:nvPr>
        </p:nvSpPr>
        <p:spPr/>
        <p:txBody>
          <a:bodyPr/>
          <a:lstStyle/>
          <a:p>
            <a:fld id="{CA325475-EA0F-49B2-A586-CC0D8CB91667}" type="datetime1">
              <a:rPr lang="en-US" smtClean="0"/>
              <a:pPr/>
              <a:t/>
            </a:fld>
            <a:endParaRPr lang="en-US"/>
          </a:p>
        </p:txBody>
      </p:sp>
      <p:sp>
        <p:nvSpPr>
          <p:cNvPr id="9" name="Footer Placeholder 8">
            <a:extLst>
              <a:ext uri="{FF2B5EF4-FFF2-40B4-BE49-F238E27FC236}">
                <a16:creationId xmlns:a16="http://schemas.microsoft.com/office/drawing/2014/main" id="{0681E699-A9DC-6ADB-B033-12F132D21DFE}"/>
              </a:ext>
            </a:extLst>
          </p:cNvPr>
          <p:cNvSpPr>
            <a:spLocks noGrp="1"/>
          </p:cNvSpPr>
          <p:nvPr>
            <p:ph type="ftr" sz="quarter" idx="15"/>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43B6FDC-9009-70D8-0C26-1572C9670082}"/>
              </a:ext>
            </a:extLst>
          </p:cNvPr>
          <p:cNvSpPr>
            <a:spLocks noGrp="1"/>
          </p:cNvSpPr>
          <p:nvPr>
            <p:ph type="sldNum" sz="quarter" idx="16"/>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3674704694"/>
      </p:ext>
    </p:extLst>
  </p:cSld>
  <p:clrMapOvr>
    <a:masterClrMapping/>
  </p:clrMapOvr>
</p:sldLayout>
</file>

<file path=ppt/slideLayouts/slideLayout_8000001E_F410316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08559-D5C4-B55F-FEE7-A549DCB41B2C}"/>
              </a:ext>
            </a:extLst>
          </p:cNvPr>
          <p:cNvSpPr>
            <a:spLocks noGrp="1"/>
          </p:cNvSpPr>
          <p:nvPr>
            <p:ph type="title"/>
          </p:nvPr>
        </p:nvSpPr>
        <p:spPr>
          <a:xfrm>
            <a:off x="795528" y="839871"/>
            <a:ext cx="3063240" cy="1527048"/>
          </a:xfrm>
        </p:spPr>
        <p:txBody>
          <a:bodyPr anchor="b">
            <a:normAutofit/>
          </a:bodyPr>
          <a:lstStyle>
            <a:lvl1pPr>
              <a:defRPr sz="3200"/>
            </a:lvl1pPr>
          </a:lstStyle>
          <a:p>
            <a:r>
              <a:rPr lang="en-US"/>
              <a:t>Click to edit Master title style</a:t>
            </a:r>
          </a:p>
        </p:txBody>
      </p:sp>
      <p:sp>
        <p:nvSpPr>
          <p:cNvPr id="4" name="Rectangle 3">
            <a:extLst>
              <a:ext uri="{FF2B5EF4-FFF2-40B4-BE49-F238E27FC236}">
                <a16:creationId xmlns:a16="http://schemas.microsoft.com/office/drawing/2014/main" id="{F4B5FEEF-AA1C-DF09-81DC-C263DDF653CF}"/>
              </a:ext>
            </a:extLst>
          </p:cNvPr>
          <p:cNvSpPr/>
          <p:nvPr userDrawn="1"/>
        </p:nvSpPr>
        <p:spPr>
          <a:xfrm>
            <a:off x="337457" y="351065"/>
            <a:ext cx="3941064"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7">
            <a:extLst>
              <a:ext uri="{FF2B5EF4-FFF2-40B4-BE49-F238E27FC236}">
                <a16:creationId xmlns:a16="http://schemas.microsoft.com/office/drawing/2014/main" id="{35C596C1-39CE-99AF-B795-8ADB489A7DD9}"/>
              </a:ext>
            </a:extLst>
          </p:cNvPr>
          <p:cNvSpPr>
            <a:spLocks noGrp="1"/>
          </p:cNvSpPr>
          <p:nvPr>
            <p:ph sz="quarter" idx="14"/>
          </p:nvPr>
        </p:nvSpPr>
        <p:spPr>
          <a:xfrm>
            <a:off x="795527" y="2665215"/>
            <a:ext cx="3063240" cy="3377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0">
            <a:extLst>
              <a:ext uri="{FF2B5EF4-FFF2-40B4-BE49-F238E27FC236}">
                <a16:creationId xmlns:a16="http://schemas.microsoft.com/office/drawing/2014/main" id="{AE6DCEAB-84EB-B279-E311-AD2445A96CBF}"/>
              </a:ext>
            </a:extLst>
          </p:cNvPr>
          <p:cNvSpPr>
            <a:spLocks noGrp="1"/>
          </p:cNvSpPr>
          <p:nvPr>
            <p:ph type="pic" sz="quarter" idx="18" hasCustomPrompt="1"/>
          </p:nvPr>
        </p:nvSpPr>
        <p:spPr>
          <a:xfrm>
            <a:off x="4408575" y="365760"/>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6" name="Rectangle 5">
            <a:extLst>
              <a:ext uri="{FF2B5EF4-FFF2-40B4-BE49-F238E27FC236}">
                <a16:creationId xmlns:a16="http://schemas.microsoft.com/office/drawing/2014/main" id="{85239BDE-DD79-5CB8-2F90-0AED70B4C2F7}"/>
              </a:ext>
            </a:extLst>
          </p:cNvPr>
          <p:cNvSpPr/>
          <p:nvPr userDrawn="1"/>
        </p:nvSpPr>
        <p:spPr>
          <a:xfrm>
            <a:off x="4408575" y="351065"/>
            <a:ext cx="7440673"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7C1037C4-D7CB-E822-E47E-57790F243FD1}"/>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5" name="Footer Placeholder 4">
            <a:extLst>
              <a:ext uri="{FF2B5EF4-FFF2-40B4-BE49-F238E27FC236}">
                <a16:creationId xmlns:a16="http://schemas.microsoft.com/office/drawing/2014/main" id="{8135CE1D-F6D3-A8A3-782F-E5E88CCE35F5}"/>
              </a:ext>
            </a:extLst>
          </p:cNvPr>
          <p:cNvSpPr>
            <a:spLocks noGrp="1"/>
          </p:cNvSpPr>
          <p:nvPr>
            <p:ph type="ftr" sz="quarter" idx="20"/>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646B925-EE67-154D-EB15-4D346059F95B}"/>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4094701923"/>
      </p:ext>
    </p:extLst>
  </p:cSld>
  <p:clrMapOvr>
    <a:masterClrMapping/>
  </p:clrMapOvr>
</p:sldLayout>
</file>

<file path=ppt/slideLayouts/slideLayout_8000001F_2E6D400D.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FB1570C-2A53-2BD0-0955-F14E33A43C9A}"/>
              </a:ext>
            </a:extLst>
          </p:cNvPr>
          <p:cNvSpPr>
            <a:spLocks noGrp="1"/>
          </p:cNvSpPr>
          <p:nvPr>
            <p:ph type="title"/>
          </p:nvPr>
        </p:nvSpPr>
        <p:spPr>
          <a:xfrm>
            <a:off x="8359712" y="839871"/>
            <a:ext cx="3065002" cy="1527048"/>
          </a:xfrm>
        </p:spPr>
        <p:txBody>
          <a:bodyPr anchor="b">
            <a:normAutofit/>
          </a:bodyPr>
          <a:lstStyle>
            <a:lvl1pPr>
              <a:defRPr sz="3200"/>
            </a:lvl1pPr>
          </a:lstStyle>
          <a:p>
            <a:r>
              <a:rPr lang="en-US"/>
              <a:t>Click to edit Master title style</a:t>
            </a:r>
          </a:p>
        </p:txBody>
      </p:sp>
      <p:sp>
        <p:nvSpPr>
          <p:cNvPr id="7" name="Picture Placeholder 10">
            <a:extLst>
              <a:ext uri="{FF2B5EF4-FFF2-40B4-BE49-F238E27FC236}">
                <a16:creationId xmlns:a16="http://schemas.microsoft.com/office/drawing/2014/main" id="{9EDFF69E-D657-B8DE-43CD-6A0AA98FBA6E}"/>
              </a:ext>
            </a:extLst>
          </p:cNvPr>
          <p:cNvSpPr>
            <a:spLocks noGrp="1"/>
          </p:cNvSpPr>
          <p:nvPr>
            <p:ph type="pic" sz="quarter" idx="18" hasCustomPrompt="1"/>
          </p:nvPr>
        </p:nvSpPr>
        <p:spPr>
          <a:xfrm>
            <a:off x="346440" y="361188"/>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5" name="Rectangle 4">
            <a:extLst>
              <a:ext uri="{FF2B5EF4-FFF2-40B4-BE49-F238E27FC236}">
                <a16:creationId xmlns:a16="http://schemas.microsoft.com/office/drawing/2014/main" id="{B0778FDB-57BB-4A24-EB2F-31B3DCA2ED9F}"/>
              </a:ext>
            </a:extLst>
          </p:cNvPr>
          <p:cNvSpPr/>
          <p:nvPr userDrawn="1"/>
        </p:nvSpPr>
        <p:spPr>
          <a:xfrm>
            <a:off x="7904606" y="351065"/>
            <a:ext cx="39446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7">
            <a:extLst>
              <a:ext uri="{FF2B5EF4-FFF2-40B4-BE49-F238E27FC236}">
                <a16:creationId xmlns:a16="http://schemas.microsoft.com/office/drawing/2014/main" id="{B52381D3-CD5D-B295-5DE8-247DE26D2410}"/>
              </a:ext>
            </a:extLst>
          </p:cNvPr>
          <p:cNvSpPr>
            <a:spLocks noGrp="1"/>
          </p:cNvSpPr>
          <p:nvPr>
            <p:ph sz="quarter" idx="14"/>
          </p:nvPr>
        </p:nvSpPr>
        <p:spPr>
          <a:xfrm>
            <a:off x="8359712" y="2665215"/>
            <a:ext cx="3065002" cy="3377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83A87F64-B10E-D3EC-86DC-A74D615B4819}"/>
              </a:ext>
            </a:extLst>
          </p:cNvPr>
          <p:cNvSpPr/>
          <p:nvPr userDrawn="1"/>
        </p:nvSpPr>
        <p:spPr>
          <a:xfrm>
            <a:off x="337456" y="351064"/>
            <a:ext cx="7442897"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93B77D22-A82C-44F7-6BC2-B414E8E7914D}"/>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4" name="Footer Placeholder 3">
            <a:extLst>
              <a:ext uri="{FF2B5EF4-FFF2-40B4-BE49-F238E27FC236}">
                <a16:creationId xmlns:a16="http://schemas.microsoft.com/office/drawing/2014/main" id="{42ED6638-8710-3EEF-9CFC-179C59D52F51}"/>
              </a:ext>
            </a:extLst>
          </p:cNvPr>
          <p:cNvSpPr>
            <a:spLocks noGrp="1"/>
          </p:cNvSpPr>
          <p:nvPr>
            <p:ph type="ftr" sz="quarter" idx="20"/>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ADBAD3B-23C1-82B0-757B-7CE2813B42D8}"/>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778911757"/>
      </p:ext>
    </p:extLst>
  </p:cSld>
  <p:clrMapOvr>
    <a:masterClrMapping/>
  </p:clrMapOvr>
</p:sldLayout>
</file>

<file path=ppt/slideLayouts/slideLayout_80000020_2F9D39B5.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5024647"/>
            <a:ext cx="3739896" cy="1207851"/>
          </a:xfrm>
        </p:spPr>
        <p:txBody>
          <a:bodyPr anchor="ctr">
            <a:normAutofit/>
          </a:bodyPr>
          <a:lstStyle>
            <a:lvl1pPr>
              <a:defRPr sz="3200"/>
            </a:lvl1pPr>
          </a:lstStyle>
          <a:p>
            <a:r>
              <a:rPr lang="en-US"/>
              <a:t>Click to edit Master title style</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7974"/>
            <a:ext cx="11494008" cy="4270248"/>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24647"/>
            <a:ext cx="6041938" cy="1207851"/>
          </a:xfrm>
        </p:spPr>
        <p:txBody>
          <a:bodyPr anchor="ctr">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21733" y="4758374"/>
            <a:ext cx="11527515" cy="174856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EBCA5AC-C8BF-B7FA-04BB-F8A5A14F6F64}"/>
              </a:ext>
            </a:extLst>
          </p:cNvPr>
          <p:cNvSpPr/>
          <p:nvPr userDrawn="1"/>
        </p:nvSpPr>
        <p:spPr>
          <a:xfrm>
            <a:off x="337456" y="351064"/>
            <a:ext cx="11511792" cy="428406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33077"/>
      </p:ext>
    </p:extLst>
  </p:cSld>
  <p:clrMapOvr>
    <a:masterClrMapping/>
  </p:clrMapOvr>
</p:sldLayout>
</file>

<file path=ppt/slideLayouts/slideLayout_80000021_F308727.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04306" y="817137"/>
            <a:ext cx="4192166" cy="1527048"/>
          </a:xfrm>
        </p:spPr>
        <p:txBody>
          <a:bodyPr anchor="b"/>
          <a:lstStyle>
            <a:lvl1pPr>
              <a:defRPr sz="3600"/>
            </a:lvl1pPr>
          </a:lstStyle>
          <a:p>
            <a:r>
              <a:rPr lang="en-US"/>
              <a:t>Click to edit Master title style</a:t>
            </a:r>
          </a:p>
        </p:txBody>
      </p:sp>
      <p:sp>
        <p:nvSpPr>
          <p:cNvPr id="9" name="Picture Placeholder 10">
            <a:extLst>
              <a:ext uri="{FF2B5EF4-FFF2-40B4-BE49-F238E27FC236}">
                <a16:creationId xmlns:a16="http://schemas.microsoft.com/office/drawing/2014/main" id="{442F0537-AA35-B27C-CAD5-3F9A4EAC9204}"/>
              </a:ext>
            </a:extLst>
          </p:cNvPr>
          <p:cNvSpPr>
            <a:spLocks noGrp="1"/>
          </p:cNvSpPr>
          <p:nvPr>
            <p:ph type="pic" sz="quarter" idx="18" hasCustomPrompt="1"/>
          </p:nvPr>
        </p:nvSpPr>
        <p:spPr>
          <a:xfrm>
            <a:off x="349839" y="361188"/>
            <a:ext cx="627278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4" name="Rectangle 3">
            <a:extLst>
              <a:ext uri="{FF2B5EF4-FFF2-40B4-BE49-F238E27FC236}">
                <a16:creationId xmlns:a16="http://schemas.microsoft.com/office/drawing/2014/main" id="{7C79C53C-82C0-3F48-BA66-E452F8835C0C}"/>
              </a:ext>
            </a:extLst>
          </p:cNvPr>
          <p:cNvSpPr/>
          <p:nvPr userDrawn="1"/>
        </p:nvSpPr>
        <p:spPr>
          <a:xfrm>
            <a:off x="337458" y="351064"/>
            <a:ext cx="629754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04234" y="2637763"/>
            <a:ext cx="4192899" cy="3411099"/>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D029C0DC-4CF1-BF5F-9799-7F5EFFD594AE}"/>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10C5241C-A695-5757-744E-AB1824BCED7B}"/>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6" name="Footer Placeholder 5">
            <a:extLst>
              <a:ext uri="{FF2B5EF4-FFF2-40B4-BE49-F238E27FC236}">
                <a16:creationId xmlns:a16="http://schemas.microsoft.com/office/drawing/2014/main" id="{B486C41F-1C9D-B14A-9954-F5ED7CA31A56}"/>
              </a:ext>
            </a:extLst>
          </p:cNvPr>
          <p:cNvSpPr>
            <a:spLocks noGrp="1"/>
          </p:cNvSpPr>
          <p:nvPr>
            <p:ph type="ftr" sz="quarter" idx="20"/>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FFE49CA-E378-F621-C4C4-6F60EA26E6D5}"/>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254838567"/>
      </p:ext>
    </p:extLst>
  </p:cSld>
  <p:clrMapOvr>
    <a:masterClrMapping/>
  </p:clrMapOvr>
</p:sldLayout>
</file>

<file path=ppt/slideLayouts/slideLayout_80000022_FBB187E6.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9A0B94D-2DD1-875D-B541-D604110F25F1}"/>
              </a:ext>
            </a:extLst>
          </p:cNvPr>
          <p:cNvSpPr>
            <a:spLocks noGrp="1"/>
          </p:cNvSpPr>
          <p:nvPr>
            <p:ph type="title"/>
          </p:nvPr>
        </p:nvSpPr>
        <p:spPr>
          <a:xfrm>
            <a:off x="819372" y="817137"/>
            <a:ext cx="4337407" cy="1527048"/>
          </a:xfrm>
        </p:spPr>
        <p:txBody>
          <a:bodyPr anchor="b"/>
          <a:lstStyle>
            <a:lvl1pPr>
              <a:defRPr sz="3600"/>
            </a:lvl1pPr>
          </a:lstStyle>
          <a:p>
            <a:r>
              <a:rPr lang="en-US"/>
              <a:t>Click to edit Master title style</a:t>
            </a:r>
          </a:p>
        </p:txBody>
      </p:sp>
      <p:sp>
        <p:nvSpPr>
          <p:cNvPr id="16" name="Content Placeholder 7">
            <a:extLst>
              <a:ext uri="{FF2B5EF4-FFF2-40B4-BE49-F238E27FC236}">
                <a16:creationId xmlns:a16="http://schemas.microsoft.com/office/drawing/2014/main" id="{21D88E16-573F-A597-7EE7-887CF9D8D3F1}"/>
              </a:ext>
            </a:extLst>
          </p:cNvPr>
          <p:cNvSpPr>
            <a:spLocks noGrp="1"/>
          </p:cNvSpPr>
          <p:nvPr>
            <p:ph sz="quarter" idx="14"/>
          </p:nvPr>
        </p:nvSpPr>
        <p:spPr>
          <a:xfrm>
            <a:off x="819301" y="2637763"/>
            <a:ext cx="4338165" cy="3411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0">
            <a:extLst>
              <a:ext uri="{FF2B5EF4-FFF2-40B4-BE49-F238E27FC236}">
                <a16:creationId xmlns:a16="http://schemas.microsoft.com/office/drawing/2014/main" id="{6A972FDA-9B64-2E1F-84D9-B8941D9AC82B}"/>
              </a:ext>
            </a:extLst>
          </p:cNvPr>
          <p:cNvSpPr>
            <a:spLocks noGrp="1"/>
          </p:cNvSpPr>
          <p:nvPr>
            <p:ph type="pic" sz="quarter" idx="18" hasCustomPrompt="1"/>
          </p:nvPr>
        </p:nvSpPr>
        <p:spPr>
          <a:xfrm>
            <a:off x="5752063" y="361188"/>
            <a:ext cx="608990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4" name="Rectangle 3">
            <a:extLst>
              <a:ext uri="{FF2B5EF4-FFF2-40B4-BE49-F238E27FC236}">
                <a16:creationId xmlns:a16="http://schemas.microsoft.com/office/drawing/2014/main" id="{6AB7641C-0FEE-FC12-84B6-FDB399A2110B}"/>
              </a:ext>
            </a:extLst>
          </p:cNvPr>
          <p:cNvSpPr/>
          <p:nvPr userDrawn="1"/>
        </p:nvSpPr>
        <p:spPr>
          <a:xfrm>
            <a:off x="337457" y="351065"/>
            <a:ext cx="5282687"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92A368-511B-76F6-C241-598461CF9E5C}"/>
              </a:ext>
            </a:extLst>
          </p:cNvPr>
          <p:cNvSpPr/>
          <p:nvPr userDrawn="1"/>
        </p:nvSpPr>
        <p:spPr>
          <a:xfrm>
            <a:off x="5744782" y="351064"/>
            <a:ext cx="610446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3862476-C6C3-75C3-F440-74F469A967A1}"/>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3" name="Footer Placeholder 2">
            <a:extLst>
              <a:ext uri="{FF2B5EF4-FFF2-40B4-BE49-F238E27FC236}">
                <a16:creationId xmlns:a16="http://schemas.microsoft.com/office/drawing/2014/main" id="{E7180EED-4901-3AAF-D90A-6939CE7EFC54}"/>
              </a:ext>
            </a:extLst>
          </p:cNvPr>
          <p:cNvSpPr>
            <a:spLocks noGrp="1"/>
          </p:cNvSpPr>
          <p:nvPr>
            <p:ph type="ftr" sz="quarter" idx="20"/>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E2DB5DB-B146-43DC-2A42-3440832AACC7}"/>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4222715878"/>
      </p:ext>
    </p:extLst>
  </p:cSld>
  <p:clrMapOvr>
    <a:masterClrMapping/>
  </p:clrMapOvr>
</p:sldLayout>
</file>

<file path=ppt/slideLayouts/slideLayout_80000023_A8597880.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73949" y="819804"/>
            <a:ext cx="6022523" cy="1143000"/>
          </a:xfrm>
        </p:spPr>
        <p:txBody>
          <a:bodyPr anchor="b"/>
          <a:lstStyle/>
          <a:p>
            <a:r>
              <a:rPr lang="en-US"/>
              <a:t>Click to edit Master title style</a:t>
            </a:r>
          </a:p>
        </p:txBody>
      </p:sp>
      <p:sp>
        <p:nvSpPr>
          <p:cNvPr id="12" name="Picture Placeholder 10">
            <a:extLst>
              <a:ext uri="{FF2B5EF4-FFF2-40B4-BE49-F238E27FC236}">
                <a16:creationId xmlns:a16="http://schemas.microsoft.com/office/drawing/2014/main" id="{012C0B99-EF0E-8361-CB67-7A1CB46A5197}"/>
              </a:ext>
            </a:extLst>
          </p:cNvPr>
          <p:cNvSpPr>
            <a:spLocks noGrp="1"/>
          </p:cNvSpPr>
          <p:nvPr>
            <p:ph type="pic" sz="quarter" idx="18" hasCustomPrompt="1"/>
          </p:nvPr>
        </p:nvSpPr>
        <p:spPr>
          <a:xfrm>
            <a:off x="356616" y="361186"/>
            <a:ext cx="443484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52341" y="2235200"/>
            <a:ext cx="6044132" cy="3802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BA43DA6-AD92-1399-A6A7-42F89C87DC1A}"/>
              </a:ext>
            </a:extLst>
          </p:cNvPr>
          <p:cNvSpPr/>
          <p:nvPr userDrawn="1"/>
        </p:nvSpPr>
        <p:spPr>
          <a:xfrm>
            <a:off x="337455" y="351064"/>
            <a:ext cx="4462272"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4474DB-FD35-4937-0024-1F6311BC8B2F}"/>
              </a:ext>
            </a:extLst>
          </p:cNvPr>
          <p:cNvSpPr/>
          <p:nvPr userDrawn="1"/>
        </p:nvSpPr>
        <p:spPr>
          <a:xfrm>
            <a:off x="4915879" y="351065"/>
            <a:ext cx="6938663"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D3E7D411-4BBB-D7F2-AA01-60F0E96ADECC}"/>
              </a:ext>
            </a:extLst>
          </p:cNvPr>
          <p:cNvSpPr>
            <a:spLocks noGrp="1"/>
          </p:cNvSpPr>
          <p:nvPr>
            <p:ph type="dt" sz="half" idx="19"/>
          </p:nvPr>
        </p:nvSpPr>
        <p:spPr>
          <a:xfrm>
            <a:off x="5349240" y="6498770"/>
            <a:ext cx="1328651" cy="359229"/>
          </a:xfrm>
        </p:spPr>
        <p:txBody>
          <a:bodyPr/>
          <a:lstStyle/>
          <a:p>
            <a:fld id="{CA325475-EA0F-49B2-A586-CC0D8CB91667}" type="datetime1">
              <a:rPr lang="en-US" smtClean="0"/>
              <a:pPr/>
              <a:t/>
            </a:fld>
            <a:endParaRPr lang="en-US"/>
          </a:p>
        </p:txBody>
      </p:sp>
      <p:sp>
        <p:nvSpPr>
          <p:cNvPr id="7" name="Footer Placeholder 6">
            <a:extLst>
              <a:ext uri="{FF2B5EF4-FFF2-40B4-BE49-F238E27FC236}">
                <a16:creationId xmlns:a16="http://schemas.microsoft.com/office/drawing/2014/main" id="{7EADEDE4-1283-DC77-8774-CE66A7FCFC57}"/>
              </a:ext>
            </a:extLst>
          </p:cNvPr>
          <p:cNvSpPr>
            <a:spLocks noGrp="1"/>
          </p:cNvSpPr>
          <p:nvPr>
            <p:ph type="ftr" sz="quarter" idx="20"/>
          </p:nvPr>
        </p:nvSpPr>
        <p:spPr/>
        <p:txBody>
          <a:bodyPr/>
          <a:lstStyle/>
          <a:p>
            <a:r>
              <a:rPr lang="en-US"/>
              <a:t>Sample Footer Text</a:t>
            </a:r>
          </a:p>
        </p:txBody>
      </p:sp>
      <p:sp>
        <p:nvSpPr>
          <p:cNvPr id="11" name="Slide Number Placeholder 10">
            <a:extLst>
              <a:ext uri="{FF2B5EF4-FFF2-40B4-BE49-F238E27FC236}">
                <a16:creationId xmlns:a16="http://schemas.microsoft.com/office/drawing/2014/main" id="{C4205AEA-132E-F82A-F279-CF7FB6417B91}"/>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2824435840"/>
      </p:ext>
    </p:extLst>
  </p:cSld>
  <p:clrMapOvr>
    <a:masterClrMapping/>
  </p:clrMapOvr>
</p:sldLayout>
</file>

<file path=ppt/slideLayouts/slideLayout_80000024_4D394C6F.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6708" y="826408"/>
            <a:ext cx="60225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96834" y="2243328"/>
            <a:ext cx="6022524" cy="3805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0">
            <a:extLst>
              <a:ext uri="{FF2B5EF4-FFF2-40B4-BE49-F238E27FC236}">
                <a16:creationId xmlns:a16="http://schemas.microsoft.com/office/drawing/2014/main" id="{13B8FE68-7B6E-3218-44A6-F1880E54EE81}"/>
              </a:ext>
            </a:extLst>
          </p:cNvPr>
          <p:cNvSpPr>
            <a:spLocks noGrp="1"/>
          </p:cNvSpPr>
          <p:nvPr>
            <p:ph type="pic" sz="quarter" idx="18" hasCustomPrompt="1"/>
          </p:nvPr>
        </p:nvSpPr>
        <p:spPr>
          <a:xfrm>
            <a:off x="7401964" y="361186"/>
            <a:ext cx="443484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3" name="Rectangle 2">
            <a:extLst>
              <a:ext uri="{FF2B5EF4-FFF2-40B4-BE49-F238E27FC236}">
                <a16:creationId xmlns:a16="http://schemas.microsoft.com/office/drawing/2014/main" id="{519D2FFC-2E73-8E67-42FD-E85E9D7166B6}"/>
              </a:ext>
            </a:extLst>
          </p:cNvPr>
          <p:cNvSpPr/>
          <p:nvPr userDrawn="1"/>
        </p:nvSpPr>
        <p:spPr>
          <a:xfrm>
            <a:off x="337457" y="351065"/>
            <a:ext cx="6939845"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0B6AB1-45E0-8ED2-07D0-7F09A97072E8}"/>
              </a:ext>
            </a:extLst>
          </p:cNvPr>
          <p:cNvSpPr/>
          <p:nvPr userDrawn="1"/>
        </p:nvSpPr>
        <p:spPr>
          <a:xfrm>
            <a:off x="7392820" y="351063"/>
            <a:ext cx="445312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66BCA70D-4E1A-9515-CF3A-C9ADDAEA5180}"/>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7" name="Footer Placeholder 6">
            <a:extLst>
              <a:ext uri="{FF2B5EF4-FFF2-40B4-BE49-F238E27FC236}">
                <a16:creationId xmlns:a16="http://schemas.microsoft.com/office/drawing/2014/main" id="{6CE00F06-2901-FA79-7DB4-8439628B19A8}"/>
              </a:ext>
            </a:extLst>
          </p:cNvPr>
          <p:cNvSpPr>
            <a:spLocks noGrp="1"/>
          </p:cNvSpPr>
          <p:nvPr>
            <p:ph type="ftr" sz="quarter" idx="20"/>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3892C729-DF2C-B480-6535-64FC89E4561A}"/>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1295600751"/>
      </p:ext>
    </p:extLst>
  </p:cSld>
  <p:clrMapOvr>
    <a:masterClrMapping/>
  </p:clrMapOvr>
</p:sldLayout>
</file>

<file path=ppt/slideLayouts/slideLayout_80000025_EDDA6D7E.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4336837"/>
            <a:ext cx="3739896" cy="1863698"/>
          </a:xfrm>
        </p:spPr>
        <p:txBody>
          <a:bodyPr anchor="ctr">
            <a:normAutofit/>
          </a:bodyPr>
          <a:lstStyle>
            <a:lvl1pPr>
              <a:defRPr sz="3200"/>
            </a:lvl1pPr>
          </a:lstStyle>
          <a:p>
            <a:r>
              <a:rPr lang="en-US"/>
              <a:t>Click to edit Master title style</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8671"/>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4336837"/>
            <a:ext cx="6041938" cy="1863698"/>
          </a:xfrm>
        </p:spPr>
        <p:txBody>
          <a:bodyPr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37456" y="4038600"/>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5541655-3554-4192-AE10-BB95B2B3FCA7}"/>
              </a:ext>
            </a:extLst>
          </p:cNvPr>
          <p:cNvSpPr/>
          <p:nvPr userDrawn="1"/>
        </p:nvSpPr>
        <p:spPr>
          <a:xfrm>
            <a:off x="339852" y="351064"/>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515070"/>
      </p:ext>
    </p:extLst>
  </p:cSld>
  <p:clrMapOvr>
    <a:masterClrMapping/>
  </p:clrMapOvr>
</p:sldLayout>
</file>

<file path=ppt/slideLayouts/slideLayout_80000026_B471EDA.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647156"/>
            <a:ext cx="3739896" cy="1863698"/>
          </a:xfrm>
        </p:spPr>
        <p:txBody>
          <a:bodyPr anchor="ct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647156"/>
            <a:ext cx="6041938" cy="1863698"/>
          </a:xfrm>
        </p:spPr>
        <p:txBody>
          <a:bodyPr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2940988"/>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37456" y="348919"/>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5541655-3554-4192-AE10-BB95B2B3FCA7}"/>
              </a:ext>
            </a:extLst>
          </p:cNvPr>
          <p:cNvSpPr/>
          <p:nvPr userDrawn="1"/>
        </p:nvSpPr>
        <p:spPr>
          <a:xfrm>
            <a:off x="339852" y="2933381"/>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10330"/>
      </p:ext>
    </p:extLst>
  </p:cSld>
  <p:clrMapOvr>
    <a:masterClrMapping/>
  </p:clrMapOvr>
</p:sldLayout>
</file>

<file path=ppt/slideLayouts/slideLayout_80000027_4028C475.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89438" y="826408"/>
            <a:ext cx="4663440" cy="932688"/>
          </a:xfrm>
        </p:spPr>
        <p:txBody>
          <a:bodyPr anchor="b"/>
          <a:lstStyle>
            <a:lvl1pPr>
              <a:defRPr sz="3200"/>
            </a:lvl1pPr>
          </a:lstStyle>
          <a:p>
            <a:r>
              <a:rPr lang="en-US"/>
              <a:t>Click to edit Master title style</a:t>
            </a:r>
          </a:p>
        </p:txBody>
      </p:sp>
      <p:sp>
        <p:nvSpPr>
          <p:cNvPr id="9" name="Picture Placeholder 10">
            <a:extLst>
              <a:ext uri="{FF2B5EF4-FFF2-40B4-BE49-F238E27FC236}">
                <a16:creationId xmlns:a16="http://schemas.microsoft.com/office/drawing/2014/main" id="{9CA91B26-FF37-7619-CA98-3BF61F56874C}"/>
              </a:ext>
            </a:extLst>
          </p:cNvPr>
          <p:cNvSpPr>
            <a:spLocks noGrp="1"/>
          </p:cNvSpPr>
          <p:nvPr>
            <p:ph type="pic" sz="quarter" idx="18" hasCustomPrompt="1"/>
          </p:nvPr>
        </p:nvSpPr>
        <p:spPr>
          <a:xfrm>
            <a:off x="347038"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699775" y="2074889"/>
            <a:ext cx="4663440" cy="3973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0B55BAA1-304B-22B8-AFFB-450B8B12DD5E}"/>
              </a:ext>
            </a:extLst>
          </p:cNvPr>
          <p:cNvSpPr/>
          <p:nvPr userDrawn="1"/>
        </p:nvSpPr>
        <p:spPr>
          <a:xfrm>
            <a:off x="6231369" y="351065"/>
            <a:ext cx="561787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3E9085-3DE0-967D-6FEC-87A68F2E38F7}"/>
              </a:ext>
            </a:extLst>
          </p:cNvPr>
          <p:cNvSpPr/>
          <p:nvPr userDrawn="1"/>
        </p:nvSpPr>
        <p:spPr>
          <a:xfrm>
            <a:off x="337458" y="351064"/>
            <a:ext cx="577729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A73ECB8-1DC2-18B7-FB61-C5B409B1D3AB}"/>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5" name="Footer Placeholder 4">
            <a:extLst>
              <a:ext uri="{FF2B5EF4-FFF2-40B4-BE49-F238E27FC236}">
                <a16:creationId xmlns:a16="http://schemas.microsoft.com/office/drawing/2014/main" id="{EF837014-2CDD-1654-954A-3CFB437B0F79}"/>
              </a:ext>
            </a:extLst>
          </p:cNvPr>
          <p:cNvSpPr>
            <a:spLocks noGrp="1"/>
          </p:cNvSpPr>
          <p:nvPr>
            <p:ph type="ftr" sz="quarter" idx="20"/>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4609910-6F41-81DC-11BD-5C3B23FB661D}"/>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1076413557"/>
      </p:ext>
    </p:extLst>
  </p:cSld>
  <p:clrMapOvr>
    <a:masterClrMapping/>
  </p:clrMapOvr>
</p:sldLayout>
</file>

<file path=ppt/slideLayouts/slideLayout_80000028_AE83FA3B.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792E787-2C43-9150-BA2C-843318A1AFFF}"/>
              </a:ext>
            </a:extLst>
          </p:cNvPr>
          <p:cNvSpPr>
            <a:spLocks noGrp="1"/>
          </p:cNvSpPr>
          <p:nvPr>
            <p:ph type="title"/>
          </p:nvPr>
        </p:nvSpPr>
        <p:spPr>
          <a:xfrm>
            <a:off x="795526" y="826408"/>
            <a:ext cx="4663440" cy="932688"/>
          </a:xfrm>
        </p:spPr>
        <p:txBody>
          <a:bodyPr anchor="b"/>
          <a:lstStyle>
            <a:lvl1pPr>
              <a:defRPr sz="3200"/>
            </a:lvl1pPr>
          </a:lstStyle>
          <a:p>
            <a:r>
              <a:rPr lang="en-US"/>
              <a:t>Click to edit Master title style</a:t>
            </a:r>
          </a:p>
        </p:txBody>
      </p:sp>
      <p:sp>
        <p:nvSpPr>
          <p:cNvPr id="16" name="Content Placeholder 7">
            <a:extLst>
              <a:ext uri="{FF2B5EF4-FFF2-40B4-BE49-F238E27FC236}">
                <a16:creationId xmlns:a16="http://schemas.microsoft.com/office/drawing/2014/main" id="{BD289B8E-2849-E156-7279-DA72F5F75F07}"/>
              </a:ext>
            </a:extLst>
          </p:cNvPr>
          <p:cNvSpPr>
            <a:spLocks noGrp="1"/>
          </p:cNvSpPr>
          <p:nvPr>
            <p:ph sz="quarter" idx="14"/>
          </p:nvPr>
        </p:nvSpPr>
        <p:spPr>
          <a:xfrm>
            <a:off x="806111" y="2074889"/>
            <a:ext cx="4663440" cy="3973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0">
            <a:extLst>
              <a:ext uri="{FF2B5EF4-FFF2-40B4-BE49-F238E27FC236}">
                <a16:creationId xmlns:a16="http://schemas.microsoft.com/office/drawing/2014/main" id="{FD7785D8-F9B0-93D3-47A3-4ECAC8829E2B}"/>
              </a:ext>
            </a:extLst>
          </p:cNvPr>
          <p:cNvSpPr>
            <a:spLocks noGrp="1"/>
          </p:cNvSpPr>
          <p:nvPr>
            <p:ph type="pic" sz="quarter" idx="18" hasCustomPrompt="1"/>
          </p:nvPr>
        </p:nvSpPr>
        <p:spPr>
          <a:xfrm>
            <a:off x="6076602"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a:lstStyle>
            <a:lvl1pPr marL="0" indent="0">
              <a:buNone/>
              <a:defRPr/>
            </a:lvl1pPr>
          </a:lstStyle>
          <a:p>
            <a:r>
              <a:rPr lang="en-US"/>
              <a:t> </a:t>
            </a:r>
          </a:p>
        </p:txBody>
      </p:sp>
      <p:sp>
        <p:nvSpPr>
          <p:cNvPr id="4" name="Rectangle 3">
            <a:extLst>
              <a:ext uri="{FF2B5EF4-FFF2-40B4-BE49-F238E27FC236}">
                <a16:creationId xmlns:a16="http://schemas.microsoft.com/office/drawing/2014/main" id="{DFCDBE87-6A57-2D73-C222-305AF961B664}"/>
              </a:ext>
            </a:extLst>
          </p:cNvPr>
          <p:cNvSpPr/>
          <p:nvPr userDrawn="1"/>
        </p:nvSpPr>
        <p:spPr>
          <a:xfrm>
            <a:off x="337457" y="351065"/>
            <a:ext cx="560074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17F243C-548D-9C48-60F5-BC8D58A018DE}"/>
              </a:ext>
            </a:extLst>
          </p:cNvPr>
          <p:cNvSpPr/>
          <p:nvPr userDrawn="1"/>
        </p:nvSpPr>
        <p:spPr>
          <a:xfrm>
            <a:off x="6059206" y="351065"/>
            <a:ext cx="57900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CA039A1F-C7CE-E7D6-1B4E-1ACBB57F36D3}"/>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5" name="Footer Placeholder 4">
            <a:extLst>
              <a:ext uri="{FF2B5EF4-FFF2-40B4-BE49-F238E27FC236}">
                <a16:creationId xmlns:a16="http://schemas.microsoft.com/office/drawing/2014/main" id="{C0016FB1-CC33-21DB-78A1-2A47153DDE34}"/>
              </a:ext>
            </a:extLst>
          </p:cNvPr>
          <p:cNvSpPr>
            <a:spLocks noGrp="1"/>
          </p:cNvSpPr>
          <p:nvPr>
            <p:ph type="ftr" sz="quarter" idx="20"/>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389BFF0-9607-2311-C797-5384CE49E3B1}"/>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2927884859"/>
      </p:ext>
    </p:extLst>
  </p:cSld>
  <p:clrMapOvr>
    <a:masterClrMapping/>
  </p:clrMapOvr>
</p:sldLayout>
</file>

<file path=ppt/slideLayouts/slideLayout_80000029_2FD90E22.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7123" y="2235200"/>
            <a:ext cx="5294376" cy="39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4">
            <a:extLst>
              <a:ext uri="{FF2B5EF4-FFF2-40B4-BE49-F238E27FC236}">
                <a16:creationId xmlns:a16="http://schemas.microsoft.com/office/drawing/2014/main" id="{BF24582F-746D-10FD-1348-A8E31D7459B4}"/>
              </a:ext>
            </a:extLst>
          </p:cNvPr>
          <p:cNvSpPr>
            <a:spLocks noGrp="1"/>
          </p:cNvSpPr>
          <p:nvPr>
            <p:ph type="pic" sz="quarter" idx="15" hasCustomPrompt="1"/>
          </p:nvPr>
        </p:nvSpPr>
        <p:spPr>
          <a:xfrm>
            <a:off x="6355507" y="1944079"/>
            <a:ext cx="5486767" cy="4553712"/>
          </a:xfrm>
          <a:blipFill dpi="0" rotWithShape="1">
            <a:blip r:embed="rId2">
              <a:alphaModFix amt="50000"/>
              <a:extLst>
                <a:ext uri="{28A0092B-C50C-407E-A947-70E740481C1C}">
                  <a14:useLocalDpi xmlns:a14="http://schemas.microsoft.com/office/drawing/2010/main" val="0"/>
                </a:ext>
              </a:extLst>
            </a:blip>
            <a:srcRect/>
            <a:stretch>
              <a:fillRect r="-16492"/>
            </a:stretch>
          </a:blipFill>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1E31391-F4B8-4A23-8935-365F41031646}"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3A30DF84-4A5D-63C5-1700-34F6AA007632}"/>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9E6EAC-5CB1-AF25-6E5B-8E37D120C9B3}"/>
              </a:ext>
            </a:extLst>
          </p:cNvPr>
          <p:cNvSpPr/>
          <p:nvPr userDrawn="1"/>
        </p:nvSpPr>
        <p:spPr>
          <a:xfrm>
            <a:off x="6355507" y="1929406"/>
            <a:ext cx="5494246"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53CEAA-92AB-A832-438A-7F6ACCDFE1B4}"/>
              </a:ext>
            </a:extLst>
          </p:cNvPr>
          <p:cNvSpPr/>
          <p:nvPr userDrawn="1"/>
        </p:nvSpPr>
        <p:spPr>
          <a:xfrm>
            <a:off x="343147" y="1929406"/>
            <a:ext cx="5870448"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754082"/>
      </p:ext>
    </p:extLst>
  </p:cSld>
  <p:clrMapOvr>
    <a:masterClrMapping/>
  </p:clrMapOvr>
</p:sldLayout>
</file>

<file path=ppt/slideLayouts/slideLayout_8000002A_BE5585E9.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603504"/>
            <a:ext cx="10972800" cy="969264"/>
          </a:xfrm>
        </p:spPr>
        <p:txBody>
          <a:bodyPr anchor="ctr" anchorCtr="0">
            <a:normAutofit/>
          </a:bodyPr>
          <a:lstStyle>
            <a:lvl1pPr>
              <a:defRPr sz="4000"/>
            </a:lvl1pPr>
          </a:lstStyle>
          <a:p>
            <a:r>
              <a:rPr lang="en-US"/>
              <a:t>Click to edit Master title style</a:t>
            </a:r>
          </a:p>
        </p:txBody>
      </p:sp>
      <p:sp>
        <p:nvSpPr>
          <p:cNvPr id="10" name="Picture Placeholder 14">
            <a:extLst>
              <a:ext uri="{FF2B5EF4-FFF2-40B4-BE49-F238E27FC236}">
                <a16:creationId xmlns:a16="http://schemas.microsoft.com/office/drawing/2014/main" id="{1CACF551-8B8E-91BE-64C5-80EA221DEAE4}"/>
              </a:ext>
            </a:extLst>
          </p:cNvPr>
          <p:cNvSpPr>
            <a:spLocks noGrp="1"/>
          </p:cNvSpPr>
          <p:nvPr>
            <p:ph type="pic" sz="quarter" idx="15" hasCustomPrompt="1"/>
          </p:nvPr>
        </p:nvSpPr>
        <p:spPr>
          <a:xfrm>
            <a:off x="354740" y="1944079"/>
            <a:ext cx="6391656" cy="4553712"/>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159752" y="2231136"/>
            <a:ext cx="4425696"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D2198D5-C9C0-500B-4DBC-656F475E493C}"/>
              </a:ext>
            </a:extLst>
          </p:cNvPr>
          <p:cNvSpPr/>
          <p:nvPr userDrawn="1"/>
        </p:nvSpPr>
        <p:spPr>
          <a:xfrm>
            <a:off x="337457" y="1944078"/>
            <a:ext cx="6408939" cy="456285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C97157FB-CF65-571C-117F-F8FAD8D9FF52}"/>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7" name="Footer Placeholder 6">
            <a:extLst>
              <a:ext uri="{FF2B5EF4-FFF2-40B4-BE49-F238E27FC236}">
                <a16:creationId xmlns:a16="http://schemas.microsoft.com/office/drawing/2014/main" id="{F57136A7-5DB5-FAF4-1437-4CDA5E545739}"/>
              </a:ext>
            </a:extLst>
          </p:cNvPr>
          <p:cNvSpPr>
            <a:spLocks noGrp="1"/>
          </p:cNvSpPr>
          <p:nvPr>
            <p:ph type="ftr" sz="quarter" idx="20"/>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C9602816-1AAA-FE35-5C91-01A9C5DEAD00}"/>
              </a:ext>
            </a:extLst>
          </p:cNvPr>
          <p:cNvSpPr>
            <a:spLocks noGrp="1"/>
          </p:cNvSpPr>
          <p:nvPr>
            <p:ph type="sldNum" sz="quarter" idx="21"/>
          </p:nvPr>
        </p:nvSpPr>
        <p:spPr/>
        <p:txBody>
          <a:bodyPr/>
          <a:lstStyle/>
          <a:p>
            <a:fld id="{CC057153-B650-4DEB-B370-79DDCFDCE934}" type="slidenum">
              <a:rPr lang="en-US" smtClean="0"/>
              <a:pPr/>
              <a:t/>
            </a:fld>
            <a:endParaRPr lang="en-US"/>
          </a:p>
        </p:txBody>
      </p:sp>
      <p:sp>
        <p:nvSpPr>
          <p:cNvPr id="11" name="Rectangle 10">
            <a:extLst>
              <a:ext uri="{FF2B5EF4-FFF2-40B4-BE49-F238E27FC236}">
                <a16:creationId xmlns:a16="http://schemas.microsoft.com/office/drawing/2014/main" id="{DD9B28C9-C087-B7F9-1930-361BCE1DC434}"/>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DFE5E0-34BA-A35C-6B4F-7D3C8C7C4F9B}"/>
              </a:ext>
            </a:extLst>
          </p:cNvPr>
          <p:cNvSpPr/>
          <p:nvPr userDrawn="1"/>
        </p:nvSpPr>
        <p:spPr>
          <a:xfrm>
            <a:off x="6874592" y="1929406"/>
            <a:ext cx="4975161"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275881"/>
      </p:ext>
    </p:extLst>
  </p:cSld>
  <p:clrMapOvr>
    <a:masterClrMapping/>
  </p:clrMapOvr>
</p:sldLayout>
</file>

<file path=ppt/slideLayouts/slideLayout_8000002B_2788BEBD.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5" name="Picture Placeholder 14">
            <a:extLst>
              <a:ext uri="{FF2B5EF4-FFF2-40B4-BE49-F238E27FC236}">
                <a16:creationId xmlns:a16="http://schemas.microsoft.com/office/drawing/2014/main" id="{689C2E73-8CB7-AB0A-D373-D9BCBE160AE9}"/>
              </a:ext>
            </a:extLst>
          </p:cNvPr>
          <p:cNvSpPr>
            <a:spLocks noGrp="1"/>
          </p:cNvSpPr>
          <p:nvPr>
            <p:ph type="pic" sz="quarter" idx="15"/>
          </p:nvPr>
        </p:nvSpPr>
        <p:spPr>
          <a:xfrm>
            <a:off x="354740" y="1944079"/>
            <a:ext cx="5486767" cy="4553712"/>
          </a:xfrm>
          <a:blipFill dpi="0" rotWithShape="1">
            <a:blip r:embed="rId2">
              <a:alphaModFix amt="50000"/>
              <a:extLst>
                <a:ext uri="{28A0092B-C50C-407E-A947-70E740481C1C}">
                  <a14:useLocalDpi xmlns:a14="http://schemas.microsoft.com/office/drawing/2010/main" val="0"/>
                </a:ext>
              </a:extLst>
            </a:blip>
            <a:srcRect/>
            <a:stretch>
              <a:fillRect r="-16492"/>
            </a:stretch>
          </a:blipFill>
        </p:spPr>
        <p:txBody>
          <a:bodyPr/>
          <a:lstStyle/>
          <a:p>
            <a:endParaRPr lang="en-US"/>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89440" y="2235200"/>
            <a:ext cx="5289915" cy="39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1E31391-F4B8-4A23-8935-365F41031646}"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3A30DF84-4A5D-63C5-1700-34F6AA007632}"/>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9E6EAC-5CB1-AF25-6E5B-8E37D120C9B3}"/>
              </a:ext>
            </a:extLst>
          </p:cNvPr>
          <p:cNvSpPr/>
          <p:nvPr userDrawn="1"/>
        </p:nvSpPr>
        <p:spPr>
          <a:xfrm>
            <a:off x="339851" y="1929406"/>
            <a:ext cx="5513832"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53CEAA-92AB-A832-438A-7F6ACCDFE1B4}"/>
              </a:ext>
            </a:extLst>
          </p:cNvPr>
          <p:cNvSpPr/>
          <p:nvPr userDrawn="1"/>
        </p:nvSpPr>
        <p:spPr>
          <a:xfrm>
            <a:off x="5978984" y="1929406"/>
            <a:ext cx="5870770"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273149"/>
      </p:ext>
    </p:extLst>
  </p:cSld>
  <p:clrMapOvr>
    <a:masterClrMapping/>
  </p:clrMapOvr>
</p:sldLayout>
</file>

<file path=ppt/slideLayouts/slideLayout_8000002C_48E3FD7C.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13350" y="819005"/>
            <a:ext cx="6777828" cy="932688"/>
          </a:xfrm>
        </p:spPr>
        <p:txBody>
          <a:bodyPr anchor="b"/>
          <a:lstStyle>
            <a:lvl1pPr>
              <a:defRPr sz="4000"/>
            </a:lvl1pPr>
          </a:lstStyle>
          <a:p>
            <a:r>
              <a:rPr lang="en-US"/>
              <a:t>Click to edit Master title style</a:t>
            </a:r>
          </a:p>
        </p:txBody>
      </p:sp>
      <p:sp>
        <p:nvSpPr>
          <p:cNvPr id="10" name="Picture Placeholder 10">
            <a:extLst>
              <a:ext uri="{FF2B5EF4-FFF2-40B4-BE49-F238E27FC236}">
                <a16:creationId xmlns:a16="http://schemas.microsoft.com/office/drawing/2014/main" id="{5C69378E-FD50-D0FE-49E9-FE6939F87E05}"/>
              </a:ext>
            </a:extLst>
          </p:cNvPr>
          <p:cNvSpPr>
            <a:spLocks noGrp="1"/>
          </p:cNvSpPr>
          <p:nvPr>
            <p:ph type="pic" sz="quarter" idx="18" hasCustomPrompt="1"/>
          </p:nvPr>
        </p:nvSpPr>
        <p:spPr>
          <a:xfrm>
            <a:off x="357366" y="361188"/>
            <a:ext cx="365760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13350" y="2032216"/>
            <a:ext cx="6777828" cy="403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2928F2E-550C-7EE7-5A6C-C30C820D21DB}"/>
              </a:ext>
            </a:extLst>
          </p:cNvPr>
          <p:cNvSpPr/>
          <p:nvPr userDrawn="1"/>
        </p:nvSpPr>
        <p:spPr>
          <a:xfrm>
            <a:off x="4155746" y="351065"/>
            <a:ext cx="769350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4DB15E2-0F9C-EDBB-3379-237D2F02B133}"/>
              </a:ext>
            </a:extLst>
          </p:cNvPr>
          <p:cNvSpPr/>
          <p:nvPr userDrawn="1"/>
        </p:nvSpPr>
        <p:spPr>
          <a:xfrm>
            <a:off x="348222" y="351064"/>
            <a:ext cx="3675888"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A4BF609-8734-8C2B-E441-E7DBAE6E3BDA}"/>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5" name="Footer Placeholder 4">
            <a:extLst>
              <a:ext uri="{FF2B5EF4-FFF2-40B4-BE49-F238E27FC236}">
                <a16:creationId xmlns:a16="http://schemas.microsoft.com/office/drawing/2014/main" id="{F7450EF1-CAAF-B39A-ED1F-4F967B0786C6}"/>
              </a:ext>
            </a:extLst>
          </p:cNvPr>
          <p:cNvSpPr>
            <a:spLocks noGrp="1"/>
          </p:cNvSpPr>
          <p:nvPr>
            <p:ph type="ftr" sz="quarter" idx="20"/>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4D70B86-8D60-DBF5-42C5-FE10E0C6FE86}"/>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1222901116"/>
      </p:ext>
    </p:extLst>
  </p:cSld>
  <p:clrMapOvr>
    <a:masterClrMapping/>
  </p:clrMapOvr>
</p:sldLayout>
</file>

<file path=ppt/slideLayouts/slideLayout_8000002D_87A74DB2.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829475"/>
            <a:ext cx="6714892" cy="932688"/>
          </a:xfrm>
        </p:spPr>
        <p:txBody>
          <a:bodyPr anchor="b"/>
          <a:lstStyle>
            <a:lvl1pPr>
              <a:defRPr sz="4000"/>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95527" y="2047532"/>
            <a:ext cx="6714892" cy="4001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854216C9-E47F-BA93-3528-3DC28359BBA5}"/>
              </a:ext>
            </a:extLst>
          </p:cNvPr>
          <p:cNvSpPr/>
          <p:nvPr userDrawn="1"/>
        </p:nvSpPr>
        <p:spPr>
          <a:xfrm>
            <a:off x="337457" y="351065"/>
            <a:ext cx="7631033"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10">
            <a:extLst>
              <a:ext uri="{FF2B5EF4-FFF2-40B4-BE49-F238E27FC236}">
                <a16:creationId xmlns:a16="http://schemas.microsoft.com/office/drawing/2014/main" id="{22729334-E74F-1D47-30E9-2040D0CCDE77}"/>
              </a:ext>
            </a:extLst>
          </p:cNvPr>
          <p:cNvSpPr>
            <a:spLocks noGrp="1"/>
          </p:cNvSpPr>
          <p:nvPr>
            <p:ph type="pic" sz="quarter" idx="18" hasCustomPrompt="1"/>
          </p:nvPr>
        </p:nvSpPr>
        <p:spPr>
          <a:xfrm>
            <a:off x="8094185" y="356616"/>
            <a:ext cx="3739896" cy="6144768"/>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a:t> </a:t>
            </a:r>
          </a:p>
        </p:txBody>
      </p:sp>
      <p:sp>
        <p:nvSpPr>
          <p:cNvPr id="4" name="Rectangle 3">
            <a:extLst>
              <a:ext uri="{FF2B5EF4-FFF2-40B4-BE49-F238E27FC236}">
                <a16:creationId xmlns:a16="http://schemas.microsoft.com/office/drawing/2014/main" id="{3105E7D9-8EB1-CCEE-CB59-564CC173739B}"/>
              </a:ext>
            </a:extLst>
          </p:cNvPr>
          <p:cNvSpPr/>
          <p:nvPr userDrawn="1"/>
        </p:nvSpPr>
        <p:spPr>
          <a:xfrm>
            <a:off x="8085041" y="351064"/>
            <a:ext cx="375818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A1E56C7E-4D47-A5C6-F745-1B24CC384826}"/>
              </a:ext>
            </a:extLst>
          </p:cNvPr>
          <p:cNvSpPr>
            <a:spLocks noGrp="1"/>
          </p:cNvSpPr>
          <p:nvPr>
            <p:ph type="dt" sz="half" idx="19"/>
          </p:nvPr>
        </p:nvSpPr>
        <p:spPr/>
        <p:txBody>
          <a:bodyPr/>
          <a:lstStyle/>
          <a:p>
            <a:fld id="{CA325475-EA0F-49B2-A586-CC0D8CB91667}" type="datetime1">
              <a:rPr lang="en-US" smtClean="0"/>
              <a:pPr/>
              <a:t/>
            </a:fld>
            <a:endParaRPr lang="en-US"/>
          </a:p>
        </p:txBody>
      </p:sp>
      <p:sp>
        <p:nvSpPr>
          <p:cNvPr id="7" name="Footer Placeholder 6">
            <a:extLst>
              <a:ext uri="{FF2B5EF4-FFF2-40B4-BE49-F238E27FC236}">
                <a16:creationId xmlns:a16="http://schemas.microsoft.com/office/drawing/2014/main" id="{ECE34178-1A83-36BE-0EBF-390C6CB30C87}"/>
              </a:ext>
            </a:extLst>
          </p:cNvPr>
          <p:cNvSpPr>
            <a:spLocks noGrp="1"/>
          </p:cNvSpPr>
          <p:nvPr>
            <p:ph type="ftr" sz="quarter" idx="20"/>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476F11D-D618-B08B-95BA-C3F1030D58AD}"/>
              </a:ext>
            </a:extLst>
          </p:cNvPr>
          <p:cNvSpPr>
            <a:spLocks noGrp="1"/>
          </p:cNvSpPr>
          <p:nvPr>
            <p:ph type="sldNum" sz="quarter" idx="21"/>
          </p:nvPr>
        </p:nvSpPr>
        <p:spPr/>
        <p:txBody>
          <a:bodyPr/>
          <a:lstStyle/>
          <a:p>
            <a:fld id="{CC057153-B650-4DEB-B370-79DDCFDCE934}" type="slidenum">
              <a:rPr lang="en-US" smtClean="0"/>
              <a:pPr/>
              <a:t/>
            </a:fld>
            <a:endParaRPr lang="en-US"/>
          </a:p>
        </p:txBody>
      </p:sp>
    </p:spTree>
    <p:extLst>
      <p:ext uri="{BB962C8B-B14F-4D97-AF65-F5344CB8AC3E}">
        <p14:creationId xmlns:p14="http://schemas.microsoft.com/office/powerpoint/2010/main" val="2275888562"/>
      </p:ext>
    </p:extLst>
  </p:cSld>
  <p:clrMapOvr>
    <a:masterClrMapping/>
  </p:clrMapOvr>
</p:sldLayout>
</file>

<file path=ppt/slideLayouts/slideLayout_8000002E_D475894D.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4672584" cy="1453896"/>
          </a:xfrm>
        </p:spPr>
        <p:txBody>
          <a:bodyPr>
            <a:normAutofit/>
          </a:bodyPr>
          <a:lstStyle>
            <a:lvl1pPr>
              <a:defRPr sz="3600"/>
            </a:lvl1pPr>
          </a:lstStyle>
          <a:p>
            <a:r>
              <a:rPr lang="en-US"/>
              <a:t>Click to edit Master title style</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hasCustomPrompt="1"/>
          </p:nvPr>
        </p:nvSpPr>
        <p:spPr>
          <a:xfrm>
            <a:off x="349324" y="2423719"/>
            <a:ext cx="5175504" cy="406908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37402" y="599600"/>
            <a:ext cx="5633165" cy="56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337457" y="351059"/>
            <a:ext cx="5199238"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4643D3-05AA-D000-6F70-B39D3E837EF5}"/>
              </a:ext>
            </a:extLst>
          </p:cNvPr>
          <p:cNvSpPr/>
          <p:nvPr userDrawn="1"/>
        </p:nvSpPr>
        <p:spPr>
          <a:xfrm>
            <a:off x="5665293" y="351065"/>
            <a:ext cx="618924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337457" y="2409583"/>
            <a:ext cx="5199238"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472653"/>
      </p:ext>
    </p:extLst>
  </p:cSld>
  <p:clrMapOvr>
    <a:masterClrMapping/>
  </p:clrMapOvr>
</p:sldLayout>
</file>

<file path=ppt/slideLayouts/slideLayout_8000002F_BCAD4DEE.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3946824" cy="1453896"/>
          </a:xfrm>
        </p:spPr>
        <p:txBody>
          <a:bodyPr>
            <a:normAutofit/>
          </a:bodyPr>
          <a:lstStyle>
            <a:lvl1pPr>
              <a:defRPr sz="3200"/>
            </a:lvl1pPr>
          </a:lstStyle>
          <a:p>
            <a:r>
              <a:rPr lang="en-US"/>
              <a:t>Click to edit Master title style</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p:nvPr>
        </p:nvSpPr>
        <p:spPr>
          <a:xfrm>
            <a:off x="349324" y="2423719"/>
            <a:ext cx="4476676" cy="4069080"/>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20382" y="599600"/>
            <a:ext cx="6350185" cy="56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337457" y="351058"/>
            <a:ext cx="4488543"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4643D3-05AA-D000-6F70-B39D3E837EF5}"/>
              </a:ext>
            </a:extLst>
          </p:cNvPr>
          <p:cNvSpPr/>
          <p:nvPr userDrawn="1"/>
        </p:nvSpPr>
        <p:spPr>
          <a:xfrm>
            <a:off x="4939611" y="351065"/>
            <a:ext cx="691493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337457" y="2409583"/>
            <a:ext cx="4497205"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474286"/>
      </p:ext>
    </p:extLst>
  </p:cSld>
  <p:clrMapOvr>
    <a:masterClrMapping/>
  </p:clrMapOvr>
</p:sldLayout>
</file>

<file path=ppt/slideLayouts/slideLayout_80000030_994FB60F.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43078" y="599599"/>
            <a:ext cx="3946824" cy="1453896"/>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40080" y="599600"/>
            <a:ext cx="6350185" cy="56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p:nvPr>
        </p:nvSpPr>
        <p:spPr>
          <a:xfrm>
            <a:off x="7370064" y="2423160"/>
            <a:ext cx="4476676" cy="4069080"/>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7360920" y="351058"/>
            <a:ext cx="4488543"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4643D3-05AA-D000-6F70-B39D3E837EF5}"/>
              </a:ext>
            </a:extLst>
          </p:cNvPr>
          <p:cNvSpPr/>
          <p:nvPr userDrawn="1"/>
        </p:nvSpPr>
        <p:spPr>
          <a:xfrm>
            <a:off x="338328" y="351065"/>
            <a:ext cx="691493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7361582" y="2409583"/>
            <a:ext cx="4497205"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137999"/>
      </p:ext>
    </p:extLst>
  </p:cSld>
  <p:clrMapOvr>
    <a:masterClrMapping/>
  </p:clrMapOvr>
</p:sldLayout>
</file>

<file path=ppt/slideLayouts/slideLayout_80000031_52C6A3DE.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4804-4265-85A8-7A9B-A9B3F5D80284}"/>
              </a:ext>
            </a:extLst>
          </p:cNvPr>
          <p:cNvSpPr>
            <a:spLocks noGrp="1"/>
          </p:cNvSpPr>
          <p:nvPr>
            <p:ph type="title"/>
          </p:nvPr>
        </p:nvSpPr>
        <p:spPr>
          <a:xfrm>
            <a:off x="822960" y="5029200"/>
            <a:ext cx="7525512" cy="1005840"/>
          </a:xfrm>
        </p:spPr>
        <p:txBody>
          <a:bodyPr>
            <a:normAutofit/>
          </a:bodyPr>
          <a:lstStyle>
            <a:lvl1pPr>
              <a:lnSpc>
                <a:spcPct val="110000"/>
              </a:lnSpc>
              <a:defRPr sz="18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6B2D6F9C-47CA-A6AB-CB31-599736C61655}"/>
              </a:ext>
            </a:extLst>
          </p:cNvPr>
          <p:cNvSpPr>
            <a:spLocks noGrp="1"/>
          </p:cNvSpPr>
          <p:nvPr>
            <p:ph sz="quarter" idx="14" hasCustomPrompt="1"/>
          </p:nvPr>
        </p:nvSpPr>
        <p:spPr>
          <a:xfrm>
            <a:off x="822960" y="841248"/>
            <a:ext cx="10543032" cy="4151376"/>
          </a:xfrm>
        </p:spPr>
        <p:txBody>
          <a:bodyPr anchor="b">
            <a:normAutofit/>
          </a:bodyPr>
          <a:lstStyle>
            <a:lvl1pPr marL="0" indent="0">
              <a:lnSpc>
                <a:spcPct val="90000"/>
              </a:lnSpc>
              <a:buNone/>
              <a:defRPr sz="19300" b="1" baseline="0">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D6F51461-EBBE-4007-A7FA-8D550B1815C8}" type="datetime1">
              <a:rPr lang="en-US" smtClean="0"/>
              <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6" name="Rectangle 5">
            <a:extLst>
              <a:ext uri="{FF2B5EF4-FFF2-40B4-BE49-F238E27FC236}">
                <a16:creationId xmlns:a16="http://schemas.microsoft.com/office/drawing/2014/main" id="{CA7D478B-3CC8-9331-3B4F-2130EA892404}"/>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749790"/>
      </p:ext>
    </p:extLst>
  </p:cSld>
  <p:clrMapOvr>
    <a:masterClrMapping/>
  </p:clrMapOvr>
</p:sldLayout>
</file>

<file path=ppt/slideLayouts/slideLayout_80000032_2CB2CC67.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33244" y="5029200"/>
            <a:ext cx="7525512" cy="914400"/>
          </a:xfrm>
        </p:spPr>
        <p:txBody>
          <a:bodyPr>
            <a:normAutofit/>
          </a:bodyPr>
          <a:lstStyle>
            <a:lvl1pPr algn="ctr">
              <a:lnSpc>
                <a:spcPct val="110000"/>
              </a:lnSpc>
              <a:defRPr sz="18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4484" y="841248"/>
            <a:ext cx="10543032" cy="4169664"/>
          </a:xfrm>
        </p:spPr>
        <p:txBody>
          <a:bodyPr anchor="b">
            <a:normAutofit/>
          </a:bodyPr>
          <a:lstStyle>
            <a:lvl1pPr marL="0" indent="0" algn="ctr">
              <a:lnSpc>
                <a:spcPct val="90000"/>
              </a:lnSpc>
              <a:buNone/>
              <a:defRPr sz="19300" b="1">
                <a:solidFill>
                  <a:schemeClr val="tx1"/>
                </a:solidFill>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B57145D9-E600-48F3-8D60-FBB32619D4B7}" type="datetime1">
              <a:rPr lang="en-US" smtClean="0"/>
              <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8" name="Rectangle 7">
            <a:extLst>
              <a:ext uri="{FF2B5EF4-FFF2-40B4-BE49-F238E27FC236}">
                <a16:creationId xmlns:a16="http://schemas.microsoft.com/office/drawing/2014/main" id="{5FC0DA6E-8242-883C-15FE-E726DCC36F80}"/>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915239"/>
      </p:ext>
    </p:extLst>
  </p:cSld>
  <p:clrMapOvr>
    <a:masterClrMapping/>
  </p:clrMapOvr>
</p:sldLayout>
</file>

<file path=ppt/slideLayouts/slideLayout_80000033_64E9A119.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924E45-C895-43A4-5C38-357208F050D2}"/>
              </a:ext>
            </a:extLst>
          </p:cNvPr>
          <p:cNvSpPr>
            <a:spLocks noGrp="1"/>
          </p:cNvSpPr>
          <p:nvPr>
            <p:ph type="title"/>
          </p:nvPr>
        </p:nvSpPr>
        <p:spPr>
          <a:xfrm>
            <a:off x="2333244" y="5029200"/>
            <a:ext cx="7525512" cy="914400"/>
          </a:xfrm>
        </p:spPr>
        <p:txBody>
          <a:bodyPr>
            <a:normAutofit/>
          </a:bodyPr>
          <a:lstStyle>
            <a:lvl1pPr algn="ctr">
              <a:lnSpc>
                <a:spcPct val="110000"/>
              </a:lnSpc>
              <a:defRPr sz="1800" b="0">
                <a:solidFill>
                  <a:schemeClr val="tx1"/>
                </a:solidFill>
                <a:latin typeface="+mn-lt"/>
              </a:defRPr>
            </a:lvl1pPr>
          </a:lstStyle>
          <a:p>
            <a:r>
              <a:rPr lang="en-US"/>
              <a:t>Click to edit Master title style</a:t>
            </a:r>
          </a:p>
        </p:txBody>
      </p:sp>
      <p:sp>
        <p:nvSpPr>
          <p:cNvPr id="10" name="Content Placeholder 6">
            <a:extLst>
              <a:ext uri="{FF2B5EF4-FFF2-40B4-BE49-F238E27FC236}">
                <a16:creationId xmlns:a16="http://schemas.microsoft.com/office/drawing/2014/main" id="{F7F1ED0D-FB7E-F1D4-6BB4-DA7FCEA9CD36}"/>
              </a:ext>
            </a:extLst>
          </p:cNvPr>
          <p:cNvSpPr>
            <a:spLocks noGrp="1"/>
          </p:cNvSpPr>
          <p:nvPr>
            <p:ph sz="quarter" idx="13" hasCustomPrompt="1"/>
          </p:nvPr>
        </p:nvSpPr>
        <p:spPr>
          <a:xfrm>
            <a:off x="824484" y="841248"/>
            <a:ext cx="10543032" cy="4167124"/>
          </a:xfrm>
        </p:spPr>
        <p:txBody>
          <a:bodyPr anchor="b">
            <a:normAutofit/>
          </a:bodyPr>
          <a:lstStyle>
            <a:lvl1pPr marL="0" indent="0" algn="ctr">
              <a:lnSpc>
                <a:spcPct val="90000"/>
              </a:lnSpc>
              <a:buNone/>
              <a:defRPr sz="19300" b="1">
                <a:solidFill>
                  <a:schemeClr val="tx1"/>
                </a:solidFill>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988DA9F-3449-4571-B576-325E0AB8D353}" type="datetime1">
              <a:rPr lang="en-US" smtClean="0"/>
              <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2" name="Rectangle 1">
            <a:extLst>
              <a:ext uri="{FF2B5EF4-FFF2-40B4-BE49-F238E27FC236}">
                <a16:creationId xmlns:a16="http://schemas.microsoft.com/office/drawing/2014/main" id="{F3106CE9-3864-8C80-F8B7-4C6D0D0E2D97}"/>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032729"/>
      </p:ext>
    </p:extLst>
  </p:cSld>
  <p:clrMapOvr>
    <a:masterClrMapping/>
  </p:clrMapOvr>
</p:sldLayout>
</file>

<file path=ppt/slideLayouts/slideLayout_80000034_8E1FF6AD.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7129" y="-1293464"/>
            <a:ext cx="10652760" cy="1133856"/>
          </a:xfrm>
        </p:spPr>
        <p:txBody>
          <a:bodyPr/>
          <a:lstStyle/>
          <a:p>
            <a:r>
              <a:rPr lang="en-US"/>
              <a:t>Click to edit Master title style</a:t>
            </a:r>
          </a:p>
        </p:txBody>
      </p:sp>
      <p:sp>
        <p:nvSpPr>
          <p:cNvPr id="6" name="Content Placeholder 6">
            <a:extLst>
              <a:ext uri="{FF2B5EF4-FFF2-40B4-BE49-F238E27FC236}">
                <a16:creationId xmlns:a16="http://schemas.microsoft.com/office/drawing/2014/main" id="{27E2BE3E-32CC-3B2E-7AAB-62D6D812CE27}"/>
              </a:ext>
            </a:extLst>
          </p:cNvPr>
          <p:cNvSpPr>
            <a:spLocks noGrp="1"/>
          </p:cNvSpPr>
          <p:nvPr>
            <p:ph sz="quarter" idx="13" hasCustomPrompt="1"/>
          </p:nvPr>
        </p:nvSpPr>
        <p:spPr>
          <a:xfrm>
            <a:off x="1500188" y="1234440"/>
            <a:ext cx="9191625" cy="4389120"/>
          </a:xfrm>
        </p:spPr>
        <p:txBody>
          <a:bodyPr anchor="ctr">
            <a:normAutofit/>
          </a:bodyPr>
          <a:lstStyle>
            <a:lvl1pPr marL="0" indent="0" algn="ctr">
              <a:lnSpc>
                <a:spcPct val="100000"/>
              </a:lnSpc>
              <a:buNone/>
              <a:defRPr sz="4800" b="0">
                <a:latin typeface="+mj-lt"/>
              </a:defRPr>
            </a:lvl1pPr>
            <a:lvl2pPr marL="228600" indent="0" algn="ctr">
              <a:lnSpc>
                <a:spcPct val="100000"/>
              </a:lnSpc>
              <a:buNone/>
              <a:defRPr sz="4800" b="0">
                <a:latin typeface="+mj-lt"/>
              </a:defRPr>
            </a:lvl2pPr>
            <a:lvl3pPr marL="457200" indent="0" algn="ctr">
              <a:lnSpc>
                <a:spcPct val="100000"/>
              </a:lnSpc>
              <a:buNone/>
              <a:defRPr sz="4800" b="0">
                <a:latin typeface="+mj-lt"/>
              </a:defRPr>
            </a:lvl3pPr>
            <a:lvl4pPr marL="685800" indent="0" algn="ctr">
              <a:lnSpc>
                <a:spcPct val="100000"/>
              </a:lnSpc>
              <a:buNone/>
              <a:defRPr sz="4800" b="0">
                <a:latin typeface="+mj-lt"/>
              </a:defRPr>
            </a:lvl4pPr>
            <a:lvl5pPr marL="914400" indent="0" algn="ctr">
              <a:lnSpc>
                <a:spcPct val="100000"/>
              </a:lnSpc>
              <a:buNone/>
              <a:defRPr sz="4800" b="0">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2AC9CA7-4D60-41A4-A4F0-FD6D94D8C852}" type="datetime1">
              <a:rPr lang="en-US" smtClean="0"/>
              <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
            </a:fld>
            <a:endParaRPr lang="en-US"/>
          </a:p>
        </p:txBody>
      </p:sp>
      <p:sp>
        <p:nvSpPr>
          <p:cNvPr id="8" name="Rectangle 7">
            <a:extLst>
              <a:ext uri="{FF2B5EF4-FFF2-40B4-BE49-F238E27FC236}">
                <a16:creationId xmlns:a16="http://schemas.microsoft.com/office/drawing/2014/main" id="{CC1D1BF1-778B-0A57-4F7E-BC57330C7085}"/>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459437"/>
      </p:ext>
    </p:extLst>
  </p:cSld>
  <p:clrMapOvr>
    <a:masterClrMapping/>
  </p:clrMapOvr>
</p:sldLayout>
</file>

<file path=ppt/slideLayouts/slideLayout_80000035_2227836E.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7" y="-1295801"/>
            <a:ext cx="10652760" cy="1133856"/>
          </a:xfrm>
        </p:spPr>
        <p:txBody>
          <a:bodyPr/>
          <a:lstStyle/>
          <a:p>
            <a:r>
              <a:rPr lang="en-US"/>
              <a:t>Click to edit Master title style</a:t>
            </a:r>
          </a:p>
        </p:txBody>
      </p:sp>
      <p:sp>
        <p:nvSpPr>
          <p:cNvPr id="11" name="Content Placeholder 10">
            <a:extLst>
              <a:ext uri="{FF2B5EF4-FFF2-40B4-BE49-F238E27FC236}">
                <a16:creationId xmlns:a16="http://schemas.microsoft.com/office/drawing/2014/main" id="{98ADCAC8-6FF3-EC2A-EFD7-95A819EA2E48}"/>
              </a:ext>
            </a:extLst>
          </p:cNvPr>
          <p:cNvSpPr>
            <a:spLocks noGrp="1"/>
          </p:cNvSpPr>
          <p:nvPr>
            <p:ph sz="quarter" idx="14" hasCustomPrompt="1"/>
          </p:nvPr>
        </p:nvSpPr>
        <p:spPr>
          <a:xfrm>
            <a:off x="795527" y="685799"/>
            <a:ext cx="10698480" cy="5486400"/>
          </a:xfrm>
        </p:spPr>
        <p:txBody>
          <a:bodyPr anchor="ctr">
            <a:noAutofit/>
          </a:bodyPr>
          <a:lstStyle>
            <a:lvl1pPr marL="0" indent="0">
              <a:buNone/>
              <a:defRPr sz="4800">
                <a:latin typeface="+mj-lt"/>
              </a:defRPr>
            </a:lvl1pPr>
            <a:lvl2pPr marL="228600" indent="0">
              <a:buNone/>
              <a:defRPr sz="4800">
                <a:latin typeface="+mj-lt"/>
              </a:defRPr>
            </a:lvl2pPr>
            <a:lvl3pPr marL="457200" indent="0">
              <a:buNone/>
              <a:defRPr sz="4800">
                <a:latin typeface="+mj-lt"/>
              </a:defRPr>
            </a:lvl3pPr>
            <a:lvl4pPr marL="685800" indent="0">
              <a:buNone/>
              <a:defRPr sz="4800">
                <a:latin typeface="+mj-lt"/>
              </a:defRPr>
            </a:lvl4pPr>
            <a:lvl5pPr marL="914400" indent="0">
              <a:buNone/>
              <a:defRPr sz="4800">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1BB4E8A-F766-4B4E-BA35-31ABBD66791B}" type="datetime1">
              <a:rPr lang="en-US" smtClean="0"/>
              <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
            </a:fld>
            <a:endParaRPr lang="en-US"/>
          </a:p>
        </p:txBody>
      </p:sp>
      <p:sp>
        <p:nvSpPr>
          <p:cNvPr id="9" name="Rectangle 8">
            <a:extLst>
              <a:ext uri="{FF2B5EF4-FFF2-40B4-BE49-F238E27FC236}">
                <a16:creationId xmlns:a16="http://schemas.microsoft.com/office/drawing/2014/main" id="{D28DBB70-84D2-1F96-C132-E1127669A16F}"/>
              </a:ext>
            </a:extLst>
          </p:cNvPr>
          <p:cNvSpPr/>
          <p:nvPr/>
        </p:nvSpPr>
        <p:spPr>
          <a:xfrm>
            <a:off x="337457" y="351065"/>
            <a:ext cx="11517086" cy="6155871"/>
          </a:xfrm>
          <a:prstGeom prst="rect">
            <a:avLst/>
          </a:prstGeom>
          <a:noFill/>
          <a:ln w="19050">
            <a:solidFill>
              <a:schemeClr val="tx1">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014894"/>
      </p:ext>
    </p:extLst>
  </p:cSld>
  <p:clrMapOvr>
    <a:masterClrMapping/>
  </p:clrMapOvr>
</p:sldLayout>
</file>

<file path=ppt/slideLayouts/slideLayout_80000036_81953B8.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7" y="-1293562"/>
            <a:ext cx="10652760" cy="1133856"/>
          </a:xfrm>
        </p:spPr>
        <p:txBody>
          <a:bodyPr/>
          <a:lstStyle/>
          <a:p>
            <a:r>
              <a:rPr lang="en-US"/>
              <a:t>Click to edit Master title style</a:t>
            </a:r>
          </a:p>
        </p:txBody>
      </p:sp>
      <p:sp>
        <p:nvSpPr>
          <p:cNvPr id="8" name="Content Placeholder 6">
            <a:extLst>
              <a:ext uri="{FF2B5EF4-FFF2-40B4-BE49-F238E27FC236}">
                <a16:creationId xmlns:a16="http://schemas.microsoft.com/office/drawing/2014/main" id="{E0C99F09-6747-AD83-83AF-D9553E570144}"/>
              </a:ext>
            </a:extLst>
          </p:cNvPr>
          <p:cNvSpPr>
            <a:spLocks noGrp="1"/>
          </p:cNvSpPr>
          <p:nvPr>
            <p:ph sz="quarter" idx="13" hasCustomPrompt="1"/>
          </p:nvPr>
        </p:nvSpPr>
        <p:spPr>
          <a:xfrm>
            <a:off x="795527" y="685800"/>
            <a:ext cx="10698480" cy="5486400"/>
          </a:xfrm>
        </p:spPr>
        <p:txBody>
          <a:bodyPr anchor="ctr">
            <a:normAutofit/>
          </a:bodyPr>
          <a:lstStyle>
            <a:lvl1pPr marL="0" indent="0" algn="ctr">
              <a:lnSpc>
                <a:spcPct val="100000"/>
              </a:lnSpc>
              <a:buNone/>
              <a:defRPr sz="4800" b="0">
                <a:latin typeface="+mj-lt"/>
              </a:defRPr>
            </a:lvl1pPr>
            <a:lvl2pPr marL="228600" indent="0" algn="ctr">
              <a:lnSpc>
                <a:spcPct val="100000"/>
              </a:lnSpc>
              <a:buNone/>
              <a:defRPr sz="4800" b="0">
                <a:latin typeface="+mj-lt"/>
              </a:defRPr>
            </a:lvl2pPr>
            <a:lvl3pPr marL="457200" indent="0" algn="ctr">
              <a:lnSpc>
                <a:spcPct val="100000"/>
              </a:lnSpc>
              <a:buNone/>
              <a:defRPr sz="4800" b="0">
                <a:latin typeface="+mj-lt"/>
              </a:defRPr>
            </a:lvl3pPr>
            <a:lvl4pPr marL="685800" indent="0" algn="ctr">
              <a:lnSpc>
                <a:spcPct val="100000"/>
              </a:lnSpc>
              <a:buNone/>
              <a:defRPr sz="4800" b="0">
                <a:latin typeface="+mj-lt"/>
              </a:defRPr>
            </a:lvl4pPr>
            <a:lvl5pPr marL="914400" indent="0" algn="ctr">
              <a:lnSpc>
                <a:spcPct val="100000"/>
              </a:lnSpc>
              <a:buNone/>
              <a:defRPr sz="4800" b="0">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1BB4E8A-F766-4B4E-BA35-31ABBD66791B}" type="datetime1">
              <a:rPr lang="en-US" smtClean="0"/>
              <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
            </a:fld>
            <a:endParaRPr lang="en-US"/>
          </a:p>
        </p:txBody>
      </p:sp>
      <p:sp>
        <p:nvSpPr>
          <p:cNvPr id="9" name="Rectangle 8">
            <a:extLst>
              <a:ext uri="{FF2B5EF4-FFF2-40B4-BE49-F238E27FC236}">
                <a16:creationId xmlns:a16="http://schemas.microsoft.com/office/drawing/2014/main" id="{D28DBB70-84D2-1F96-C132-E1127669A16F}"/>
              </a:ext>
            </a:extLst>
          </p:cNvPr>
          <p:cNvSpPr/>
          <p:nvPr/>
        </p:nvSpPr>
        <p:spPr>
          <a:xfrm>
            <a:off x="337457" y="351065"/>
            <a:ext cx="11517086" cy="6155871"/>
          </a:xfrm>
          <a:prstGeom prst="rect">
            <a:avLst/>
          </a:prstGeom>
          <a:noFill/>
          <a:ln w="19050">
            <a:solidFill>
              <a:schemeClr val="tx1">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77560"/>
      </p:ext>
    </p:extLst>
  </p:cSld>
  <p:clrMapOvr>
    <a:masterClrMapping/>
  </p:clrMapOvr>
</p:sldLayout>
</file>

<file path=ppt/slideLayouts/slideLayout_80000037_7D651D0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471118" y="5097029"/>
            <a:ext cx="9246805" cy="594321"/>
          </a:xfrm>
        </p:spPr>
        <p:txBody>
          <a:bodyPr anchor="ctr">
            <a:normAutofit/>
          </a:bodyPr>
          <a:lstStyle>
            <a:lvl1pP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74077" y="1188719"/>
            <a:ext cx="9243846" cy="3148857"/>
          </a:xfrm>
        </p:spPr>
        <p:txBody>
          <a:bodyPr anchor="t">
            <a:normAutofit/>
          </a:bodyPr>
          <a:lstStyle>
            <a:lvl1pPr marL="164592" indent="-164592">
              <a:lnSpc>
                <a:spcPct val="100000"/>
              </a:lnSpc>
              <a:spcBef>
                <a:spcPts val="0"/>
              </a:spcBef>
              <a:buNone/>
              <a:defRPr sz="4000">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08ED2632-1039-4FCE-A210-396E8C7520B2}" type="datetime1">
              <a:rPr lang="en-US" smtClean="0"/>
              <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11" name="Rectangle 10">
            <a:extLst>
              <a:ext uri="{FF2B5EF4-FFF2-40B4-BE49-F238E27FC236}">
                <a16:creationId xmlns:a16="http://schemas.microsoft.com/office/drawing/2014/main" id="{D0EDF265-9439-7BBC-B79E-33CC94E2DC55}"/>
              </a:ext>
            </a:extLst>
          </p:cNvPr>
          <p:cNvSpPr/>
          <p:nvPr/>
        </p:nvSpPr>
        <p:spPr>
          <a:xfrm>
            <a:off x="1125028" y="4775289"/>
            <a:ext cx="9941944" cy="120772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7F47E6-58A4-FEC6-08F5-85426FD8908C}"/>
              </a:ext>
            </a:extLst>
          </p:cNvPr>
          <p:cNvSpPr/>
          <p:nvPr userDrawn="1"/>
        </p:nvSpPr>
        <p:spPr>
          <a:xfrm>
            <a:off x="1123548" y="869544"/>
            <a:ext cx="9941944" cy="374245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778566"/>
      </p:ext>
    </p:extLst>
  </p:cSld>
  <p:clrMapOvr>
    <a:masterClrMapping/>
  </p:clrMapOvr>
</p:sldLayout>
</file>

<file path=ppt/slideLayouts/slideLayout_80000038_A795270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885825" y="5407940"/>
            <a:ext cx="10420350" cy="466344"/>
          </a:xfrm>
        </p:spPr>
        <p:txBody>
          <a:bodyPr anchor="ctr">
            <a:normAutofit/>
          </a:bodyPr>
          <a:lstStyle>
            <a:lvl1pPr algn="ct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885825" y="841248"/>
            <a:ext cx="10420350" cy="3291840"/>
          </a:xfrm>
        </p:spPr>
        <p:txBody>
          <a:bodyPr anchor="ctr">
            <a:normAutofit/>
          </a:bodyPr>
          <a:lstStyle>
            <a:lvl1pPr marL="164592" indent="-164592" algn="ctr">
              <a:lnSpc>
                <a:spcPct val="100000"/>
              </a:lnSpc>
              <a:spcBef>
                <a:spcPts val="0"/>
              </a:spcBef>
              <a:buNone/>
              <a:defRPr sz="4000">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C506D844-928B-4334-9530-404CD7C81364}" type="datetime1">
              <a:rPr lang="en-US" smtClean="0"/>
              <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8" name="Rectangle 7">
            <a:extLst>
              <a:ext uri="{FF2B5EF4-FFF2-40B4-BE49-F238E27FC236}">
                <a16:creationId xmlns:a16="http://schemas.microsoft.com/office/drawing/2014/main" id="{6EDB8923-0D4C-46A4-1BC9-B4AAB7ABEC11}"/>
              </a:ext>
            </a:extLst>
          </p:cNvPr>
          <p:cNvSpPr/>
          <p:nvPr userDrawn="1"/>
        </p:nvSpPr>
        <p:spPr>
          <a:xfrm>
            <a:off x="337457" y="4775289"/>
            <a:ext cx="11517086" cy="173164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BA5BE4-3999-E20A-4360-E5F71C4A185E}"/>
              </a:ext>
            </a:extLst>
          </p:cNvPr>
          <p:cNvSpPr/>
          <p:nvPr userDrawn="1"/>
        </p:nvSpPr>
        <p:spPr>
          <a:xfrm>
            <a:off x="337457" y="351066"/>
            <a:ext cx="11517086" cy="425679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569921"/>
      </p:ext>
    </p:extLst>
  </p:cSld>
  <p:clrMapOvr>
    <a:masterClrMapping/>
  </p:clrMapOvr>
</p:sldLayout>
</file>

<file path=ppt/slideLayouts/slideLayout_80000039_FE735EFC.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986891" y="5669280"/>
            <a:ext cx="8805672" cy="466344"/>
          </a:xfrm>
        </p:spPr>
        <p:txBody>
          <a:bodyPr anchor="ctr">
            <a:normAutofit/>
          </a:bodyPr>
          <a:lstStyle>
            <a:lvl1pP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809498" y="1097280"/>
            <a:ext cx="9198864" cy="3328416"/>
          </a:xfrm>
        </p:spPr>
        <p:txBody>
          <a:bodyPr anchor="ctr">
            <a:normAutofit/>
          </a:bodyPr>
          <a:lstStyle>
            <a:lvl1pPr marL="164592" indent="-164592">
              <a:lnSpc>
                <a:spcPct val="100000"/>
              </a:lnSpc>
              <a:spcBef>
                <a:spcPts val="0"/>
              </a:spcBef>
              <a:buNone/>
              <a:defRPr sz="4200">
                <a:latin typeface="+mj-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228E703B-AD10-45EB-9C69-399306B4449A}" type="datetime1">
              <a:rPr lang="en-US" smtClean="0"/>
              <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6" name="Rectangle 5">
            <a:extLst>
              <a:ext uri="{FF2B5EF4-FFF2-40B4-BE49-F238E27FC236}">
                <a16:creationId xmlns:a16="http://schemas.microsoft.com/office/drawing/2014/main" id="{5AEBA90C-6E3D-2EA7-0292-1F928A070042}"/>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973820"/>
      </p:ext>
    </p:extLst>
  </p:cSld>
  <p:clrMapOvr>
    <a:masterClrMapping/>
  </p:clrMapOvr>
</p:sldLayout>
</file>

<file path=ppt/slideLayouts/slideLayout_8000003A_9421890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D17117-BBA9-4972-76C2-EAFE70BD1CDA}"/>
              </a:ext>
            </a:extLst>
          </p:cNvPr>
          <p:cNvSpPr>
            <a:spLocks noGrp="1"/>
          </p:cNvSpPr>
          <p:nvPr>
            <p:ph type="title"/>
          </p:nvPr>
        </p:nvSpPr>
        <p:spPr>
          <a:xfrm>
            <a:off x="794656" y="842463"/>
            <a:ext cx="10616184" cy="1133856"/>
          </a:xfrm>
        </p:spPr>
        <p:txBody>
          <a:bodyPr/>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B1EC3D10-12BE-0828-A6FA-C33C4BFCD9C6}"/>
              </a:ext>
            </a:extLst>
          </p:cNvPr>
          <p:cNvSpPr>
            <a:spLocks noGrp="1"/>
          </p:cNvSpPr>
          <p:nvPr>
            <p:ph sz="quarter" idx="15"/>
          </p:nvPr>
        </p:nvSpPr>
        <p:spPr>
          <a:xfrm>
            <a:off x="795338" y="2217738"/>
            <a:ext cx="4872037"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CCA2E261-8EB7-B6E1-F84F-2C8AA00E012F}"/>
              </a:ext>
            </a:extLst>
          </p:cNvPr>
          <p:cNvSpPr>
            <a:spLocks noGrp="1"/>
          </p:cNvSpPr>
          <p:nvPr>
            <p:ph sz="quarter" idx="16"/>
          </p:nvPr>
        </p:nvSpPr>
        <p:spPr>
          <a:xfrm>
            <a:off x="6538803" y="2189669"/>
            <a:ext cx="4872037"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C99F73C-A859-4554-A313-766C75404450}" type="datetime1">
              <a:rPr lang="en-US" smtClean="0"/>
              <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3" name="Rectangle 2">
            <a:extLst>
              <a:ext uri="{FF2B5EF4-FFF2-40B4-BE49-F238E27FC236}">
                <a16:creationId xmlns:a16="http://schemas.microsoft.com/office/drawing/2014/main" id="{3A4F54CE-D52E-B9AA-434C-FDF3F79B9698}"/>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225734"/>
      </p:ext>
    </p:extLst>
  </p:cSld>
  <p:clrMapOvr>
    <a:masterClrMapping/>
  </p:clrMapOvr>
</p:sldLayout>
</file>

<file path=ppt/slideLayouts/slideLayout_8000003B_18A43DA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CF980F-8A96-8628-DE09-B13E23F3D1A8}"/>
              </a:ext>
            </a:extLst>
          </p:cNvPr>
          <p:cNvSpPr>
            <a:spLocks noGrp="1"/>
          </p:cNvSpPr>
          <p:nvPr>
            <p:ph type="title"/>
          </p:nvPr>
        </p:nvSpPr>
        <p:spPr>
          <a:xfrm>
            <a:off x="794656" y="842464"/>
            <a:ext cx="10613572" cy="822960"/>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94656" y="1737360"/>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13">
            <a:extLst>
              <a:ext uri="{FF2B5EF4-FFF2-40B4-BE49-F238E27FC236}">
                <a16:creationId xmlns:a16="http://schemas.microsoft.com/office/drawing/2014/main" id="{752397E2-59D6-9B15-C816-A5E09CBA601E}"/>
              </a:ext>
            </a:extLst>
          </p:cNvPr>
          <p:cNvSpPr>
            <a:spLocks noGrp="1"/>
          </p:cNvSpPr>
          <p:nvPr>
            <p:ph sz="quarter" idx="15"/>
          </p:nvPr>
        </p:nvSpPr>
        <p:spPr>
          <a:xfrm>
            <a:off x="795338" y="2378075"/>
            <a:ext cx="5157787" cy="363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51012" y="1737360"/>
            <a:ext cx="5157216"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3">
            <a:extLst>
              <a:ext uri="{FF2B5EF4-FFF2-40B4-BE49-F238E27FC236}">
                <a16:creationId xmlns:a16="http://schemas.microsoft.com/office/drawing/2014/main" id="{3E12D3BA-867F-1CF3-4F97-52D6461219E0}"/>
              </a:ext>
            </a:extLst>
          </p:cNvPr>
          <p:cNvSpPr>
            <a:spLocks noGrp="1"/>
          </p:cNvSpPr>
          <p:nvPr>
            <p:ph sz="quarter" idx="16"/>
          </p:nvPr>
        </p:nvSpPr>
        <p:spPr>
          <a:xfrm>
            <a:off x="6251012" y="2378075"/>
            <a:ext cx="5157216" cy="363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BF64D68B-28A2-4855-B3C1-2440696AF665}" type="datetime1">
              <a:rPr lang="en-US" smtClean="0"/>
              <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4" name="Rectangle 3">
            <a:extLst>
              <a:ext uri="{FF2B5EF4-FFF2-40B4-BE49-F238E27FC236}">
                <a16:creationId xmlns:a16="http://schemas.microsoft.com/office/drawing/2014/main" id="{CB55CCF7-A846-6AC9-BA7F-5289CB5E60B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16864"/>
      </p:ext>
    </p:extLst>
  </p:cSld>
  <p:clrMapOvr>
    <a:masterClrMapping/>
  </p:clrMapOvr>
</p:sldLayout>
</file>

<file path=ppt/slideLayouts/slideLayout_8000003C_25C213D9.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F42212-3064-51ED-5F30-52A0C7F61F16}"/>
              </a:ext>
            </a:extLst>
          </p:cNvPr>
          <p:cNvSpPr>
            <a:spLocks noGrp="1"/>
          </p:cNvSpPr>
          <p:nvPr>
            <p:ph type="title"/>
          </p:nvPr>
        </p:nvSpPr>
        <p:spPr>
          <a:xfrm>
            <a:off x="794656" y="842464"/>
            <a:ext cx="10613572" cy="1099457"/>
          </a:xfrm>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69DAC0D-566B-40F6-B3F6-72A0E1EDF8FC}" type="datetime1">
              <a:rPr lang="en-US" smtClean="0"/>
              <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2" name="Rectangle 1">
            <a:extLst>
              <a:ext uri="{FF2B5EF4-FFF2-40B4-BE49-F238E27FC236}">
                <a16:creationId xmlns:a16="http://schemas.microsoft.com/office/drawing/2014/main" id="{889C737F-7905-466F-C06F-F52007DA2F3F}"/>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476057"/>
      </p:ext>
    </p:extLst>
  </p:cSld>
  <p:clrMapOvr>
    <a:masterClrMapping/>
  </p:clrMapOvr>
</p:sldLayout>
</file>

<file path=ppt/slideLayouts/slideLayout_8000003D_B6D951BD.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34F2907-BCBA-412E-9539-603ECFD8F450}" type="datetime1">
              <a:rPr lang="en-US" smtClean="0"/>
              <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6" name="Rectangle 5">
            <a:extLst>
              <a:ext uri="{FF2B5EF4-FFF2-40B4-BE49-F238E27FC236}">
                <a16:creationId xmlns:a16="http://schemas.microsoft.com/office/drawing/2014/main" id="{8A90F8C8-2D2A-CF06-5953-711CD27DB9B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695549"/>
      </p:ext>
    </p:extLst>
  </p:cSld>
  <p:clrMapOvr>
    <a:masterClrMapping/>
  </p:clrMapOvr>
</p:sldLayout>
</file>

<file path=ppt/slideLayouts/slideLayout_8000003E_D86DB26F.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95527" y="841248"/>
            <a:ext cx="3614111" cy="1757505"/>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95528" y="2794000"/>
            <a:ext cx="3614112" cy="3237592"/>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37736" y="826408"/>
            <a:ext cx="6440258" cy="5205184"/>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5DC6EE26-0A88-4974-AF99-F8A1B22A826A}" type="datetime1">
              <a:rPr lang="en-US" smtClean="0"/>
              <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8" name="Rectangle 7">
            <a:extLst>
              <a:ext uri="{FF2B5EF4-FFF2-40B4-BE49-F238E27FC236}">
                <a16:creationId xmlns:a16="http://schemas.microsoft.com/office/drawing/2014/main" id="{5DAB5266-1EFE-EBA4-DA76-9931733DF23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067759"/>
      </p:ext>
    </p:extLst>
  </p:cSld>
  <p:clrMapOvr>
    <a:masterClrMapping/>
  </p:clrMapOvr>
</p:sldLayout>
</file>

<file path=ppt/slideLayouts/slideLayout_8000003F_7A1565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95528" y="841248"/>
            <a:ext cx="3595634" cy="2212313"/>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816059" y="3072019"/>
            <a:ext cx="3585586" cy="2951084"/>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0">
            <a:extLst>
              <a:ext uri="{FF2B5EF4-FFF2-40B4-BE49-F238E27FC236}">
                <a16:creationId xmlns:a16="http://schemas.microsoft.com/office/drawing/2014/main" id="{45E786F4-7682-486A-34C1-04BEC2E2FC43}"/>
              </a:ext>
            </a:extLst>
          </p:cNvPr>
          <p:cNvSpPr>
            <a:spLocks noGrp="1"/>
          </p:cNvSpPr>
          <p:nvPr>
            <p:ph type="pic" sz="quarter" idx="17" hasCustomPrompt="1"/>
          </p:nvPr>
        </p:nvSpPr>
        <p:spPr>
          <a:xfrm>
            <a:off x="5027693" y="351064"/>
            <a:ext cx="6826850" cy="6155870"/>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B9CEA849-C5D8-4949-916D-70A31634CC93}" type="datetime1">
              <a:rPr lang="en-US" smtClean="0"/>
              <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
            </a:fld>
            <a:endParaRPr lang="en-US"/>
          </a:p>
        </p:txBody>
      </p:sp>
      <p:sp>
        <p:nvSpPr>
          <p:cNvPr id="8" name="Rectangle 7">
            <a:extLst>
              <a:ext uri="{FF2B5EF4-FFF2-40B4-BE49-F238E27FC236}">
                <a16:creationId xmlns:a16="http://schemas.microsoft.com/office/drawing/2014/main" id="{C8B15393-78B7-1299-9758-CF580DF4FE4C}"/>
              </a:ext>
            </a:extLst>
          </p:cNvPr>
          <p:cNvSpPr/>
          <p:nvPr/>
        </p:nvSpPr>
        <p:spPr>
          <a:xfrm>
            <a:off x="337457" y="351065"/>
            <a:ext cx="4539531"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018359C-9A26-486B-945E-75252E555425}"/>
              </a:ext>
            </a:extLst>
          </p:cNvPr>
          <p:cNvSpPr/>
          <p:nvPr userDrawn="1"/>
        </p:nvSpPr>
        <p:spPr>
          <a:xfrm>
            <a:off x="5032196" y="351063"/>
            <a:ext cx="6826850"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222501"/>
      </p:ext>
    </p:extLst>
  </p:cSld>
  <p:clrMapOvr>
    <a:masterClrMapping/>
  </p:clrMapOvr>
</p:sldLayout>
</file>

<file path=ppt/slideLayouts/slideLayout_80000040_EF223E0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4464" y="731520"/>
            <a:ext cx="10863072" cy="1901952"/>
          </a:xfrm>
        </p:spPr>
        <p:txBody>
          <a:bodyPr anchor="ctr" anchorCtr="0">
            <a:normAutofit/>
          </a:bodyPr>
          <a:lstStyle>
            <a:lvl1pPr>
              <a:defRPr sz="48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67512" y="3465576"/>
            <a:ext cx="10863072"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1E6060-C53E-4F28-8D83-0C4FB26C4A3F}" type="datetime1">
              <a:rPr lang="en-US" smtClean="0"/>
              <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
            </a:fld>
            <a:endParaRPr lang="en-US"/>
          </a:p>
        </p:txBody>
      </p:sp>
      <p:sp>
        <p:nvSpPr>
          <p:cNvPr id="3" name="Rectangle 2">
            <a:extLst>
              <a:ext uri="{FF2B5EF4-FFF2-40B4-BE49-F238E27FC236}">
                <a16:creationId xmlns:a16="http://schemas.microsoft.com/office/drawing/2014/main" id="{7218B384-4BC1-E524-57EF-0774C70BAF79}"/>
              </a:ext>
            </a:extLst>
          </p:cNvPr>
          <p:cNvSpPr/>
          <p:nvPr userDrawn="1"/>
        </p:nvSpPr>
        <p:spPr>
          <a:xfrm>
            <a:off x="337457" y="3159582"/>
            <a:ext cx="11517086" cy="334735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1C7440-F236-F77D-9637-983809E9B84B}"/>
              </a:ext>
            </a:extLst>
          </p:cNvPr>
          <p:cNvSpPr/>
          <p:nvPr userDrawn="1"/>
        </p:nvSpPr>
        <p:spPr>
          <a:xfrm>
            <a:off x="337457" y="351065"/>
            <a:ext cx="11517086" cy="26452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998722"/>
      </p:ext>
    </p:extLst>
  </p:cSld>
  <p:clrMapOvr>
    <a:masterClrMapping/>
  </p:clrMapOvr>
</p:sldLayout>
</file>

<file path=ppt/slideLayouts/slideLayout_80000041_6FB5B6E4.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2" y="1627318"/>
            <a:ext cx="8430767" cy="1828800"/>
          </a:xfrm>
        </p:spPr>
        <p:txBody>
          <a:bodyPr anchor="b" anchorCtr="0">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67512" y="3622674"/>
            <a:ext cx="8430639" cy="1608008"/>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D3D1E3E-5DD4-4BAD-A138-1254BF94C224}" type="datetime1">
              <a:rPr lang="en-US" smtClean="0"/>
              <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
            </a:fld>
            <a:endParaRPr lang="en-US"/>
          </a:p>
        </p:txBody>
      </p:sp>
      <p:sp>
        <p:nvSpPr>
          <p:cNvPr id="3" name="Rectangle 2">
            <a:extLst>
              <a:ext uri="{FF2B5EF4-FFF2-40B4-BE49-F238E27FC236}">
                <a16:creationId xmlns:a16="http://schemas.microsoft.com/office/drawing/2014/main" id="{2AE7AAF8-1CC5-AC91-1BB2-212E591F7ADC}"/>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179812"/>
      </p:ext>
    </p:extLst>
  </p:cSld>
  <p:clrMapOvr>
    <a:masterClrMapping/>
  </p:clrMapOvr>
</p:sldLayout>
</file>

<file path=ppt/slideMasters/_rels/slideMaster_80000000_7F1FCD6A.xml.rels><?xml version="1.0" encoding="UTF-8" standalone="yes"?>
<Relationships xmlns="http://schemas.openxmlformats.org/package/2006/relationships"><Relationship Id="rId13" Type="http://schemas.openxmlformats.org/officeDocument/2006/relationships/slideLayout" Target="../slideLayouts/slideLayout_80000019_9999299F.xml"/><Relationship Id="rId18" Type="http://schemas.openxmlformats.org/officeDocument/2006/relationships/slideLayout" Target="../slideLayouts/slideLayout_8000001E_F4103163.xml"/><Relationship Id="rId26" Type="http://schemas.openxmlformats.org/officeDocument/2006/relationships/slideLayout" Target="../slideLayouts/slideLayout_80000026_B471EDA.xml"/><Relationship Id="rId39" Type="http://schemas.openxmlformats.org/officeDocument/2006/relationships/slideLayout" Target="../slideLayouts/slideLayout_80000033_64E9A119.xml"/><Relationship Id="rId21" Type="http://schemas.openxmlformats.org/officeDocument/2006/relationships/slideLayout" Target="../slideLayouts/slideLayout_80000021_F308727.xml"/><Relationship Id="rId34" Type="http://schemas.openxmlformats.org/officeDocument/2006/relationships/slideLayout" Target="../slideLayouts/slideLayout_8000002E_D475894D.xml"/><Relationship Id="rId42" Type="http://schemas.openxmlformats.org/officeDocument/2006/relationships/slideLayout" Target="../slideLayouts/slideLayout_80000036_81953B8.xml"/><Relationship Id="rId47" Type="http://schemas.openxmlformats.org/officeDocument/2006/relationships/slideLayout" Target="../slideLayouts/slideLayout_8000003B_18A43DA0.xml"/><Relationship Id="rId50" Type="http://schemas.openxmlformats.org/officeDocument/2006/relationships/slideLayout" Target="../slideLayouts/slideLayout_8000003E_D86DB26F.xml"/><Relationship Id="rId7" Type="http://schemas.openxmlformats.org/officeDocument/2006/relationships/slideLayout" Target="../slideLayouts/slideLayout_80000007_3B2CEEC4.xml"/><Relationship Id="rId2" Type="http://schemas.openxmlformats.org/officeDocument/2006/relationships/slideLayout" Target="../slideLayouts/slideLayout_80000002_9443DCE1.xml"/><Relationship Id="rId16" Type="http://schemas.openxmlformats.org/officeDocument/2006/relationships/slideLayout" Target="../slideLayouts/slideLayout_8000001C_FE406B70.xml"/><Relationship Id="rId29" Type="http://schemas.openxmlformats.org/officeDocument/2006/relationships/slideLayout" Target="../slideLayouts/slideLayout_80000029_2FD90E22.xml"/><Relationship Id="rId11" Type="http://schemas.openxmlformats.org/officeDocument/2006/relationships/slideLayout" Target="../slideLayouts/slideLayout_8000000B_D8A7F2B9.xml"/><Relationship Id="rId24" Type="http://schemas.openxmlformats.org/officeDocument/2006/relationships/slideLayout" Target="../slideLayouts/slideLayout_80000024_4D394C6F.xml"/><Relationship Id="rId32" Type="http://schemas.openxmlformats.org/officeDocument/2006/relationships/slideLayout" Target="../slideLayouts/slideLayout_8000002C_48E3FD7C.xml"/><Relationship Id="rId37" Type="http://schemas.openxmlformats.org/officeDocument/2006/relationships/slideLayout" Target="../slideLayouts/slideLayout_80000031_52C6A3DE.xml"/><Relationship Id="rId40" Type="http://schemas.openxmlformats.org/officeDocument/2006/relationships/slideLayout" Target="../slideLayouts/slideLayout_80000034_8E1FF6AD.xml"/><Relationship Id="rId45" Type="http://schemas.openxmlformats.org/officeDocument/2006/relationships/slideLayout" Target="../slideLayouts/slideLayout_80000039_FE735EFC.xml"/><Relationship Id="rId53" Type="http://schemas.openxmlformats.org/officeDocument/2006/relationships/slideLayout" Target="../slideLayouts/slideLayout_80000041_6FB5B6E4.xml"/><Relationship Id="rId5" Type="http://schemas.openxmlformats.org/officeDocument/2006/relationships/slideLayout" Target="../slideLayouts/slideLayout_80000005_DCBE9DE.xml"/><Relationship Id="rId10" Type="http://schemas.openxmlformats.org/officeDocument/2006/relationships/slideLayout" Target="../slideLayouts/slideLayout_8000000A_68ED6F3D.xml"/><Relationship Id="rId19" Type="http://schemas.openxmlformats.org/officeDocument/2006/relationships/slideLayout" Target="../slideLayouts/slideLayout_8000001F_2E6D400D.xml"/><Relationship Id="rId31" Type="http://schemas.openxmlformats.org/officeDocument/2006/relationships/slideLayout" Target="../slideLayouts/slideLayout_8000002B_2788BEBD.xml"/><Relationship Id="rId44" Type="http://schemas.openxmlformats.org/officeDocument/2006/relationships/slideLayout" Target="../slideLayouts/slideLayout_80000038_A7952701.xml"/><Relationship Id="rId52" Type="http://schemas.openxmlformats.org/officeDocument/2006/relationships/slideLayout" Target="../slideLayouts/slideLayout_80000040_EF223E02.xml"/><Relationship Id="rId4" Type="http://schemas.openxmlformats.org/officeDocument/2006/relationships/slideLayout" Target="../slideLayouts/slideLayout_80000004_C0BC7AAC.xml"/><Relationship Id="rId9" Type="http://schemas.openxmlformats.org/officeDocument/2006/relationships/slideLayout" Target="../slideLayouts/slideLayout_80000009_101D1655.xml"/><Relationship Id="rId14" Type="http://schemas.openxmlformats.org/officeDocument/2006/relationships/slideLayout" Target="../slideLayouts/slideLayout_8000001A_169B3A54.xml"/><Relationship Id="rId22" Type="http://schemas.openxmlformats.org/officeDocument/2006/relationships/slideLayout" Target="../slideLayouts/slideLayout_80000022_FBB187E6.xml"/><Relationship Id="rId27" Type="http://schemas.openxmlformats.org/officeDocument/2006/relationships/slideLayout" Target="../slideLayouts/slideLayout_80000027_4028C475.xml"/><Relationship Id="rId30" Type="http://schemas.openxmlformats.org/officeDocument/2006/relationships/slideLayout" Target="../slideLayouts/slideLayout_8000002A_BE5585E9.xml"/><Relationship Id="rId35" Type="http://schemas.openxmlformats.org/officeDocument/2006/relationships/slideLayout" Target="../slideLayouts/slideLayout_8000002F_BCAD4DEE.xml"/><Relationship Id="rId43" Type="http://schemas.openxmlformats.org/officeDocument/2006/relationships/slideLayout" Target="../slideLayouts/slideLayout_80000037_7D651D06.xml"/><Relationship Id="rId48" Type="http://schemas.openxmlformats.org/officeDocument/2006/relationships/slideLayout" Target="../slideLayouts/slideLayout_8000003C_25C213D9.xml"/><Relationship Id="rId8" Type="http://schemas.openxmlformats.org/officeDocument/2006/relationships/slideLayout" Target="../slideLayouts/slideLayout_80000008_EDD1AA08.xml"/><Relationship Id="rId51" Type="http://schemas.openxmlformats.org/officeDocument/2006/relationships/slideLayout" Target="../slideLayouts/slideLayout_8000003F_7A156525.xml"/><Relationship Id="rId3" Type="http://schemas.openxmlformats.org/officeDocument/2006/relationships/slideLayout" Target="../slideLayouts/slideLayout_80000003_CF4DBB72.xml"/><Relationship Id="rId12" Type="http://schemas.openxmlformats.org/officeDocument/2006/relationships/slideLayout" Target="../slideLayouts/slideLayout_80000018_C47295E9.xml"/><Relationship Id="rId17" Type="http://schemas.openxmlformats.org/officeDocument/2006/relationships/slideLayout" Target="../slideLayouts/slideLayout_8000001D_DB078B36.xml"/><Relationship Id="rId25" Type="http://schemas.openxmlformats.org/officeDocument/2006/relationships/slideLayout" Target="../slideLayouts/slideLayout_80000025_EDDA6D7E.xml"/><Relationship Id="rId33" Type="http://schemas.openxmlformats.org/officeDocument/2006/relationships/slideLayout" Target="../slideLayouts/slideLayout_8000002D_87A74DB2.xml"/><Relationship Id="rId38" Type="http://schemas.openxmlformats.org/officeDocument/2006/relationships/slideLayout" Target="../slideLayouts/slideLayout_80000032_2CB2CC67.xml"/><Relationship Id="rId46" Type="http://schemas.openxmlformats.org/officeDocument/2006/relationships/slideLayout" Target="../slideLayouts/slideLayout_8000003A_94218906.xml"/><Relationship Id="rId20" Type="http://schemas.openxmlformats.org/officeDocument/2006/relationships/slideLayout" Target="../slideLayouts/slideLayout_80000020_2F9D39B5.xml"/><Relationship Id="rId41" Type="http://schemas.openxmlformats.org/officeDocument/2006/relationships/slideLayout" Target="../slideLayouts/slideLayout_80000035_2227836E.xml"/><Relationship Id="rId54" Type="http://schemas.openxmlformats.org/officeDocument/2006/relationships/theme" Target="../theme/theme_80000000_7F1FCD6A.xml"/><Relationship Id="rId1" Type="http://schemas.openxmlformats.org/officeDocument/2006/relationships/slideLayout" Target="../slideLayouts/slideLayout_80000001_3C321937.xml"/><Relationship Id="rId6" Type="http://schemas.openxmlformats.org/officeDocument/2006/relationships/slideLayout" Target="../slideLayouts/slideLayout_80000006_81CB6A03.xml"/><Relationship Id="rId15" Type="http://schemas.openxmlformats.org/officeDocument/2006/relationships/slideLayout" Target="../slideLayouts/slideLayout_8000001B_8B927177.xml"/><Relationship Id="rId23" Type="http://schemas.openxmlformats.org/officeDocument/2006/relationships/slideLayout" Target="../slideLayouts/slideLayout_80000023_A8597880.xml"/><Relationship Id="rId28" Type="http://schemas.openxmlformats.org/officeDocument/2006/relationships/slideLayout" Target="../slideLayouts/slideLayout_80000028_AE83FA3B.xml"/><Relationship Id="rId36" Type="http://schemas.openxmlformats.org/officeDocument/2006/relationships/slideLayout" Target="../slideLayouts/slideLayout_80000030_994FB60F.xml"/><Relationship Id="rId49" Type="http://schemas.openxmlformats.org/officeDocument/2006/relationships/slideLayout" Target="../slideLayouts/slideLayout_8000003D_B6D951BD.xml"/></Relationships>
</file>

<file path=ppt/slideMasters/slideMaster_80000000_7F1FCD6A.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2647" y="6498770"/>
            <a:ext cx="3494314" cy="359229"/>
          </a:xfrm>
          <a:prstGeom prst="rect">
            <a:avLst/>
          </a:prstGeom>
        </p:spPr>
        <p:txBody>
          <a:bodyPr vert="horz" lIns="91440" tIns="45720" rIns="91440" bIns="45720" rtlCol="0" anchor="ctr"/>
          <a:lstStyle>
            <a:lvl1pPr algn="l" rtl="0">
              <a:defRPr sz="900">
                <a:solidFill>
                  <a:schemeClr val="tx1"/>
                </a:solidFill>
              </a:defRPr>
            </a:lvl1pPr>
          </a:lstStyle>
          <a:p>
            <a:fld id="{CA325475-EA0F-49B2-A586-CC0D8CB91667}" type="datetime1">
              <a:rPr lang="en-US" smtClean="0"/>
              <a:pPr/>
              <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117045" y="6498770"/>
            <a:ext cx="2759743" cy="359229"/>
          </a:xfrm>
          <a:prstGeom prst="rect">
            <a:avLst/>
          </a:prstGeom>
        </p:spPr>
        <p:txBody>
          <a:bodyPr vert="horz" lIns="91440" tIns="45720" rIns="91440" bIns="45720" rtlCol="0" anchor="ctr"/>
          <a:lstStyle>
            <a:lvl1pPr algn="r" rtl="0">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0890446" y="6498770"/>
            <a:ext cx="379443" cy="35922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
            </a:fld>
            <a:endParaRPr lang="en-US"/>
          </a:p>
        </p:txBody>
      </p:sp>
    </p:spTree>
    <p:extLst>
      <p:ext uri="{BB962C8B-B14F-4D97-AF65-F5344CB8AC3E}">
        <p14:creationId xmlns:p14="http://schemas.microsoft.com/office/powerpoint/2010/main" val="21327906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sldNum="0" hdr="0" ftr="0" dt="0"/>
  <p:txStyles>
    <p:titleStyle>
      <a:lvl1pPr algn="l" defTabSz="914400" rtl="0" eaLnBrk="1" latinLnBrk="0" hangingPunct="1">
        <a:lnSpc>
          <a:spcPct val="8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_A01_78078D73.xml.rels><?xml version="1.0" encoding="UTF-8" standalone="yes"?>
<Relationships xmlns="http://schemas.openxmlformats.org/package/2006/relationships"><Relationship Id="rId3" Type="http://schemas.openxmlformats.org/officeDocument/2006/relationships/image" Target="../media/image_F4E0AE0E.jpeg"/><Relationship Id="rId2" Type="http://schemas.openxmlformats.org/officeDocument/2006/relationships/notesSlide" Target="../notesSlides/notesSlide_A01_78078D73.xml"/><Relationship Id="rId1" Type="http://schemas.openxmlformats.org/officeDocument/2006/relationships/slideLayout" Target="../slideLayouts/slideLayout_80000003_CF4DBB72.xml"/><Relationship Id="rId4" Type="http://schemas.openxmlformats.org/officeDocument/2006/relationships/image" Target="../media/image_FC2C7B0E.png"/></Relationships>
</file>

<file path=ppt/slides/_rels/slide_A02_2A76A4A5.xml.rels><?xml version="1.0" encoding="UTF-8" standalone="yes"?>
<Relationships xmlns="http://schemas.openxmlformats.org/package/2006/relationships"><Relationship Id="rId2" Type="http://schemas.openxmlformats.org/officeDocument/2006/relationships/notesSlide" Target="../notesSlides/notesSlide_A02_2A76A4A5.xml"/><Relationship Id="rId1" Type="http://schemas.openxmlformats.org/officeDocument/2006/relationships/slideLayout" Target="../slideLayouts/slideLayout_80000009_101D1655.xml"/></Relationships>
</file>

<file path=ppt/slides/_rels/slide_A03_CE109537.xml.rels><?xml version="1.0" encoding="UTF-8" standalone="yes"?>
<Relationships xmlns="http://schemas.openxmlformats.org/package/2006/relationships"><Relationship Id="rId3" Type="http://schemas.openxmlformats.org/officeDocument/2006/relationships/image" Target="../media/image_FB3128BF.jpeg"/><Relationship Id="rId2" Type="http://schemas.openxmlformats.org/officeDocument/2006/relationships/notesSlide" Target="../notesSlides/notesSlide_A03_CE109537.xml"/><Relationship Id="rId1" Type="http://schemas.openxmlformats.org/officeDocument/2006/relationships/slideLayout" Target="../slideLayouts/slideLayout_8000002E_D475894D.xml"/></Relationships>
</file>

<file path=ppt/slides/slide_A01_78078D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58E3-30F8-CA7D-DD83-688D4506F90B}"/>
              </a:ext>
            </a:extLst>
          </p:cNvPr>
          <p:cNvSpPr>
            <a:spLocks noGrp="1"/>
          </p:cNvSpPr>
          <p:nvPr>
            <p:ph type="ctrTitle"/>
          </p:nvPr>
        </p:nvSpPr>
        <p:spPr>
          <a:xfrm>
            <a:off x="7204234" y="829577"/>
            <a:ext cx="4192166" cy="3775213"/>
          </a:xfrm>
        </p:spPr>
        <p:txBody>
          <a:bodyPr anchor="b">
            <a:normAutofit/>
          </a:bodyPr>
          <a:lstStyle/>
          <a:p>
            <a:r>
              <a:rPr lang="en-US" sz="4800"/>
              <a:t>The Provision and Use of Work Equipment Regulations 1998 (PUWER)</a:t>
            </a:r>
          </a:p>
        </p:txBody>
      </p:sp>
      <p:sp>
        <p:nvSpPr>
          <p:cNvPr id="3" name="Subtitle 2">
            <a:extLst>
              <a:ext uri="{FF2B5EF4-FFF2-40B4-BE49-F238E27FC236}">
                <a16:creationId xmlns:a16="http://schemas.microsoft.com/office/drawing/2014/main" id="{C20A6EF1-1725-0704-13DE-9562C76C1917}"/>
              </a:ext>
            </a:extLst>
          </p:cNvPr>
          <p:cNvSpPr>
            <a:spLocks noGrp="1"/>
          </p:cNvSpPr>
          <p:nvPr>
            <p:ph type="subTitle" idx="1"/>
          </p:nvPr>
        </p:nvSpPr>
        <p:spPr>
          <a:xfrm>
            <a:off x="7199303" y="4726885"/>
            <a:ext cx="4197096" cy="1316736"/>
          </a:xfrm>
        </p:spPr>
        <p:txBody>
          <a:bodyPr>
            <a:normAutofit/>
          </a:bodyPr>
          <a:lstStyle/>
          <a:p>
            <a:r>
              <a:rPr lang="en-US"/>
              <a:t>Ensuring workplace safety through proper equipment use</a:t>
            </a:r>
          </a:p>
        </p:txBody>
      </p:sp>
      <p:pic>
        <p:nvPicPr>
          <p:cNvPr id="5" name="Picture Placeholder 4" descr="Construction work tools">
            <a:extLst>
              <a:ext uri="{FF2B5EF4-FFF2-40B4-BE49-F238E27FC236}">
                <a16:creationId xmlns:a16="http://schemas.microsoft.com/office/drawing/2014/main" id="{A1549B9F-D3CD-4CA8-A659-030F4070544A}"/>
              </a:ext>
            </a:extLst>
          </p:cNvPr>
          <p:cNvPicPr>
            <a:picLocks noGrp="1" noChangeAspect="1"/>
          </p:cNvPicPr>
          <p:nvPr>
            <p:ph type="pic" sz="quarter" idx="18"/>
          </p:nvPr>
        </p:nvPicPr>
        <p:blipFill>
          <a:blip r:embed="rId3"/>
          <a:srcRect l="15829" r="15830" b="1"/>
          <a:stretch>
            <a:fillRect/>
          </a:stretch>
        </p:blipFill>
        <p:spPr>
          <a:xfrm>
            <a:off x="349375" y="361188"/>
            <a:ext cx="6281928" cy="6135624"/>
          </a:xfrm>
          <a:blipFill>
            <a:blip r:embed="rId4">
              <a:alphaModFix amt="70000"/>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20137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_A02_2A76A4A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E34F-9A47-E3F9-DE5B-534E02628F6B}"/>
              </a:ext>
            </a:extLst>
          </p:cNvPr>
          <p:cNvSpPr>
            <a:spLocks noGrp="1"/>
          </p:cNvSpPr>
          <p:nvPr>
            <p:ph type="title"/>
          </p:nvPr>
        </p:nvSpPr>
        <p:spPr>
          <a:xfrm>
            <a:off x="1474076" y="1359775"/>
            <a:ext cx="7909560" cy="4334256"/>
          </a:xfrm>
        </p:spPr>
        <p:txBody>
          <a:bodyPr anchor="b">
            <a:normAutofit/>
          </a:bodyPr>
          <a:lstStyle/>
          <a:p>
            <a:r>
              <a:rPr lang="en-US"/>
              <a:t>PUWER Overview and Legal Purpose</a:t>
            </a:r>
          </a:p>
        </p:txBody>
      </p:sp>
    </p:spTree>
    <p:extLst>
      <p:ext uri="{BB962C8B-B14F-4D97-AF65-F5344CB8AC3E}">
        <p14:creationId xmlns:p14="http://schemas.microsoft.com/office/powerpoint/2010/main" val="712418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_A03_CE109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F072-40BE-AD68-85F6-8BA7E0C1C190}"/>
              </a:ext>
            </a:extLst>
          </p:cNvPr>
          <p:cNvSpPr>
            <a:spLocks noGrp="1"/>
          </p:cNvSpPr>
          <p:nvPr>
            <p:ph type="title"/>
          </p:nvPr>
        </p:nvSpPr>
        <p:spPr>
          <a:xfrm>
            <a:off x="612648" y="599599"/>
            <a:ext cx="4672584" cy="1453896"/>
          </a:xfrm>
        </p:spPr>
        <p:txBody>
          <a:bodyPr anchor="t">
            <a:normAutofit/>
          </a:bodyPr>
          <a:lstStyle/>
          <a:p>
            <a:r>
              <a:rPr lang="en-US" sz="2800"/>
              <a:t>Purpose, Scope, and Employer Responsibilities Under PUWER</a:t>
            </a:r>
          </a:p>
        </p:txBody>
      </p:sp>
      <p:pic>
        <p:nvPicPr>
          <p:cNvPr id="5" name="Content Placeholder 4" descr="Construction Worker Closeup with Hardhat in Hand">
            <a:extLst>
              <a:ext uri="{FF2B5EF4-FFF2-40B4-BE49-F238E27FC236}">
                <a16:creationId xmlns:a16="http://schemas.microsoft.com/office/drawing/2014/main" id="{9DE1E3BE-D2BE-40AE-8865-C6234FD892CF}"/>
              </a:ext>
            </a:extLst>
          </p:cNvPr>
          <p:cNvPicPr>
            <a:picLocks noGrp="1" noChangeAspect="1"/>
          </p:cNvPicPr>
          <p:nvPr>
            <p:ph type="pic" sz="quarter" idx="15"/>
          </p:nvPr>
        </p:nvPicPr>
        <p:blipFill>
          <a:blip r:embed="rId3"/>
          <a:stretch/>
        </p:blipFill>
        <p:spPr>
          <a:xfrm>
            <a:off x="393901" y="2423719"/>
            <a:ext cx="5086350" cy="4069080"/>
          </a:xfrm>
        </p:spPr>
      </p:pic>
      <p:sp>
        <p:nvSpPr>
          <p:cNvPr id="4" name="Content Placeholder 3">
            <a:extLst>
              <a:ext uri="{FF2B5EF4-FFF2-40B4-BE49-F238E27FC236}">
                <a16:creationId xmlns:a16="http://schemas.microsoft.com/office/drawing/2014/main" id="{4420B2AA-20C6-AD8A-05D9-7E73EB55711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lvl="0" indent="0">
              <a:spcBef>
                <a:spcPts val="2500"/>
              </a:spcBef>
              <a:buFont typeface="Arial" panose="020B0604020202020204" pitchFamily="34" charset="0"/>
              <a:buNone/>
            </a:pPr>
            <a:r>
              <a:rPr lang="en-US" b="1"/>
              <a:t>Purpose of PUWER</a:t>
            </a:r>
          </a:p>
          <a:p>
            <a:pPr marL="0" lvl="1" indent="0">
              <a:buFont typeface="Arial" panose="020B0604020202020204" pitchFamily="34" charset="0"/>
              <a:buNone/>
            </a:pPr>
            <a:r>
              <a:rPr lang="en-US"/>
              <a:t>PUWER ensures all work equipment is safe, suitable, and properly managed throughout its lifecycle in workplaces.</a:t>
            </a:r>
          </a:p>
          <a:p>
            <a:pPr marL="0" lvl="0" indent="0">
              <a:spcBef>
                <a:spcPts val="2500"/>
              </a:spcBef>
              <a:buFont typeface="Arial" panose="020B0604020202020204" pitchFamily="34" charset="0"/>
              <a:buNone/>
            </a:pPr>
            <a:r>
              <a:rPr lang="en-US" b="1"/>
              <a:t>Scope and Equipment Types</a:t>
            </a:r>
          </a:p>
          <a:p>
            <a:pPr marL="0" lvl="1" indent="0">
              <a:buFont typeface="Arial" panose="020B0604020202020204" pitchFamily="34" charset="0"/>
              <a:buNone/>
            </a:pPr>
            <a:r>
              <a:rPr lang="en-US"/>
              <a:t>PUWER applies to various equipment including hand tools, complex machinery, powered devices, and computer-controlled systems.</a:t>
            </a:r>
          </a:p>
          <a:p>
            <a:pPr marL="0" lvl="0" indent="0">
              <a:spcBef>
                <a:spcPts val="2500"/>
              </a:spcBef>
              <a:buFont typeface="Arial" panose="020B0604020202020204" pitchFamily="34" charset="0"/>
              <a:buNone/>
            </a:pPr>
            <a:r>
              <a:rPr lang="en-US" b="1"/>
              <a:t>Employer Responsibilities</a:t>
            </a:r>
          </a:p>
          <a:p>
            <a:pPr marL="0" lvl="1" indent="0">
              <a:buFont typeface="Arial" panose="020B0604020202020204" pitchFamily="34" charset="0"/>
              <a:buNone/>
            </a:pPr>
            <a:r>
              <a:rPr lang="en-US"/>
              <a:t>Employers must ensure equipment suitability, maintenance, training, and safeguarding to protect workers and others.</a:t>
            </a:r>
          </a:p>
          <a:p>
            <a:pPr marL="0" lvl="0" indent="0">
              <a:spcBef>
                <a:spcPts val="2500"/>
              </a:spcBef>
              <a:buFont typeface="Arial" panose="020B0604020202020204" pitchFamily="34" charset="0"/>
              <a:buNone/>
            </a:pPr>
            <a:r>
              <a:rPr lang="en-US" b="1"/>
              <a:t>Safety and Risk Control</a:t>
            </a:r>
          </a:p>
          <a:p>
            <a:pPr marL="0" lvl="1" indent="0">
              <a:buFont typeface="Arial" panose="020B0604020202020204" pitchFamily="34" charset="0"/>
              <a:buNone/>
            </a:pPr>
            <a:r>
              <a:rPr lang="en-US"/>
              <a:t>PUWER requires proper guarding of dangerous machinery parts and clear, safe control systems to reduce accidents.</a:t>
            </a:r>
          </a:p>
        </p:txBody>
      </p:sp>
    </p:spTree>
    <p:extLst>
      <p:ext uri="{BB962C8B-B14F-4D97-AF65-F5344CB8AC3E}">
        <p14:creationId xmlns:p14="http://schemas.microsoft.com/office/powerpoint/2010/main" val="3457193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_0_179B3CC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_80000000_7F1FCD6A.xml><?xml version="1.0" encoding="utf-8"?>
<a:theme xmlns:a="http://schemas.openxmlformats.org/drawingml/2006/main" name="Classical academia">
  <a:themeElements>
    <a:clrScheme name="Classical Academia">
      <a:dk1>
        <a:srgbClr val="47292D"/>
      </a:dk1>
      <a:lt1>
        <a:srgbClr val="DFD1C2"/>
      </a:lt1>
      <a:dk2>
        <a:srgbClr val="000000"/>
      </a:dk2>
      <a:lt2>
        <a:srgbClr val="FEFFFF"/>
      </a:lt2>
      <a:accent1>
        <a:srgbClr val="223343"/>
      </a:accent1>
      <a:accent2>
        <a:srgbClr val="5E332F"/>
      </a:accent2>
      <a:accent3>
        <a:srgbClr val="8194A8"/>
      </a:accent3>
      <a:accent4>
        <a:srgbClr val="621E13"/>
      </a:accent4>
      <a:accent5>
        <a:srgbClr val="5F7653"/>
      </a:accent5>
      <a:accent6>
        <a:srgbClr val="B5A093"/>
      </a:accent6>
      <a:hlink>
        <a:srgbClr val="B75A48"/>
      </a:hlink>
      <a:folHlink>
        <a:srgbClr val="0089A1"/>
      </a:folHlink>
    </a:clrScheme>
    <a:fontScheme name="Custom 10">
      <a:majorFont>
        <a:latin typeface="Playfair Displ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al academia_Copilot Layouts_win32_EF_v9" id="{3BB5C372-D498-4A01-A843-C767419E0779}" vid="{BC5E8C9F-4F06-4C16-ABEB-D596FCDF2658}"/>
    </a:ext>
  </a:extLst>
</a:theme>
</file>

<file path=docProps/core.xml><?xml version="1.0" encoding="utf-8"?>
<cp:coreProperties xmlns:cp="http://schemas.openxmlformats.org/package/2006/metadata/core-properties" xmlns:dc="http://purl.org/dc/elements/1.1/" xmlns:dcterms="http://purl.org/dc/terms/" xmlns:xsi="http://www.w3.org/2001/XMLSchema-instance">
  <dc:creator>james.nixon@commercialvehiclecontracts.co.uk</dc:creator>
  <cp:lastModifiedBy>james.nixon@commercialvehiclecontracts.co.uk</cp:lastModifiedBy>
</cp:coreProperties>
</file>